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408" r:id="rId3"/>
    <p:sldId id="411" r:id="rId4"/>
    <p:sldId id="259" r:id="rId5"/>
    <p:sldId id="260" r:id="rId6"/>
    <p:sldId id="261" r:id="rId7"/>
    <p:sldId id="262" r:id="rId8"/>
    <p:sldId id="263" r:id="rId9"/>
    <p:sldId id="410" r:id="rId10"/>
    <p:sldId id="267" r:id="rId11"/>
    <p:sldId id="409" r:id="rId12"/>
    <p:sldId id="264" r:id="rId13"/>
    <p:sldId id="265" r:id="rId14"/>
    <p:sldId id="266"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071D93-8989-2A43-819B-D8EBA4B9D059}" v="4" dt="2022-06-27T14:47:15.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A4172A7F-E9AE-4003-8981-50895957467E}"/>
    <pc:docChg chg="addSld modSld">
      <pc:chgData name="Clements, William" userId="cbdb0636-a496-422a-8d40-98c53d494d26" providerId="ADAL" clId="{A4172A7F-E9AE-4003-8981-50895957467E}" dt="2020-09-29T19:05:57.110" v="11" actId="1076"/>
      <pc:docMkLst>
        <pc:docMk/>
      </pc:docMkLst>
      <pc:sldChg chg="new">
        <pc:chgData name="Clements, William" userId="cbdb0636-a496-422a-8d40-98c53d494d26" providerId="ADAL" clId="{A4172A7F-E9AE-4003-8981-50895957467E}" dt="2020-09-29T18:59:49.729" v="0" actId="680"/>
        <pc:sldMkLst>
          <pc:docMk/>
          <pc:sldMk cId="2649169912" sldId="256"/>
        </pc:sldMkLst>
      </pc:sldChg>
      <pc:sldChg chg="addSp delSp modSp new mod">
        <pc:chgData name="Clements, William" userId="cbdb0636-a496-422a-8d40-98c53d494d26" providerId="ADAL" clId="{A4172A7F-E9AE-4003-8981-50895957467E}" dt="2020-09-29T19:05:57.110" v="11" actId="1076"/>
        <pc:sldMkLst>
          <pc:docMk/>
          <pc:sldMk cId="1129403013" sldId="257"/>
        </pc:sldMkLst>
        <pc:picChg chg="add del mod">
          <ac:chgData name="Clements, William" userId="cbdb0636-a496-422a-8d40-98c53d494d26" providerId="ADAL" clId="{A4172A7F-E9AE-4003-8981-50895957467E}" dt="2020-09-29T18:59:55.044" v="3"/>
          <ac:picMkLst>
            <pc:docMk/>
            <pc:sldMk cId="1129403013" sldId="257"/>
            <ac:picMk id="3" creationId="{7FE91EE2-A14D-4E01-9B45-545B3B53E99A}"/>
          </ac:picMkLst>
        </pc:picChg>
        <pc:picChg chg="add mod">
          <ac:chgData name="Clements, William" userId="cbdb0636-a496-422a-8d40-98c53d494d26" providerId="ADAL" clId="{A4172A7F-E9AE-4003-8981-50895957467E}" dt="2020-09-29T19:05:57.110" v="11" actId="1076"/>
          <ac:picMkLst>
            <pc:docMk/>
            <pc:sldMk cId="1129403013" sldId="257"/>
            <ac:picMk id="5" creationId="{C68644D9-669E-47FC-B9C1-7B2AEAE89DFF}"/>
          </ac:picMkLst>
        </pc:picChg>
        <pc:picChg chg="add mod">
          <ac:chgData name="Clements, William" userId="cbdb0636-a496-422a-8d40-98c53d494d26" providerId="ADAL" clId="{A4172A7F-E9AE-4003-8981-50895957467E}" dt="2020-09-29T19:05:55.885" v="10" actId="1076"/>
          <ac:picMkLst>
            <pc:docMk/>
            <pc:sldMk cId="1129403013" sldId="257"/>
            <ac:picMk id="7" creationId="{86FF548A-02D2-4F51-9BE8-C4181069D594}"/>
          </ac:picMkLst>
        </pc:picChg>
      </pc:sldChg>
    </pc:docChg>
  </pc:docChgLst>
  <pc:docChgLst>
    <pc:chgData name="William Clements" userId="cbdb0636-a496-422a-8d40-98c53d494d26" providerId="ADAL" clId="{F7C919CE-8279-4684-B434-FBC32853EA7F}"/>
    <pc:docChg chg="undo redo custSel mod addSld delSld modSld sldOrd">
      <pc:chgData name="William Clements" userId="cbdb0636-a496-422a-8d40-98c53d494d26" providerId="ADAL" clId="{F7C919CE-8279-4684-B434-FBC32853EA7F}" dt="2020-11-24T16:18:15.025" v="2050" actId="1076"/>
      <pc:docMkLst>
        <pc:docMk/>
      </pc:docMkLst>
      <pc:sldChg chg="del">
        <pc:chgData name="William Clements" userId="cbdb0636-a496-422a-8d40-98c53d494d26" providerId="ADAL" clId="{F7C919CE-8279-4684-B434-FBC32853EA7F}" dt="2020-11-23T22:49:18.770" v="1" actId="47"/>
        <pc:sldMkLst>
          <pc:docMk/>
          <pc:sldMk cId="2649169912" sldId="256"/>
        </pc:sldMkLst>
      </pc:sldChg>
      <pc:sldChg chg="del">
        <pc:chgData name="William Clements" userId="cbdb0636-a496-422a-8d40-98c53d494d26" providerId="ADAL" clId="{F7C919CE-8279-4684-B434-FBC32853EA7F}" dt="2020-11-23T23:21:12.276" v="1418" actId="47"/>
        <pc:sldMkLst>
          <pc:docMk/>
          <pc:sldMk cId="1129403013" sldId="257"/>
        </pc:sldMkLst>
      </pc:sldChg>
      <pc:sldChg chg="addSp delSp modSp add mod setBg setClrOvrMap delDesignElem">
        <pc:chgData name="William Clements" userId="cbdb0636-a496-422a-8d40-98c53d494d26" providerId="ADAL" clId="{F7C919CE-8279-4684-B434-FBC32853EA7F}" dt="2020-11-23T23:21:42.160" v="1426"/>
        <pc:sldMkLst>
          <pc:docMk/>
          <pc:sldMk cId="1667388400" sldId="258"/>
        </pc:sldMkLst>
        <pc:spChg chg="mod">
          <ac:chgData name="William Clements" userId="cbdb0636-a496-422a-8d40-98c53d494d26" providerId="ADAL" clId="{F7C919CE-8279-4684-B434-FBC32853EA7F}" dt="2020-11-23T22:49:43.868" v="26" actId="26606"/>
          <ac:spMkLst>
            <pc:docMk/>
            <pc:sldMk cId="1667388400" sldId="258"/>
            <ac:spMk id="2" creationId="{BEB069F4-9C23-4C0F-9402-50AF6940823E}"/>
          </ac:spMkLst>
        </pc:spChg>
        <pc:spChg chg="mod">
          <ac:chgData name="William Clements" userId="cbdb0636-a496-422a-8d40-98c53d494d26" providerId="ADAL" clId="{F7C919CE-8279-4684-B434-FBC32853EA7F}" dt="2020-11-23T22:49:43.868" v="26" actId="26606"/>
          <ac:spMkLst>
            <pc:docMk/>
            <pc:sldMk cId="1667388400" sldId="258"/>
            <ac:spMk id="3" creationId="{80DA5EAC-8228-4E08-8ED1-4B78E7AD54AE}"/>
          </ac:spMkLst>
        </pc:spChg>
        <pc:spChg chg="del">
          <ac:chgData name="William Clements" userId="cbdb0636-a496-422a-8d40-98c53d494d26" providerId="ADAL" clId="{F7C919CE-8279-4684-B434-FBC32853EA7F}" dt="2020-11-23T22:49:31.696" v="23" actId="478"/>
          <ac:spMkLst>
            <pc:docMk/>
            <pc:sldMk cId="1667388400" sldId="258"/>
            <ac:spMk id="5" creationId="{C325EC96-82EF-43C9-996A-6B75A6FD8974}"/>
          </ac:spMkLst>
        </pc:spChg>
        <pc:spChg chg="del">
          <ac:chgData name="William Clements" userId="cbdb0636-a496-422a-8d40-98c53d494d26" providerId="ADAL" clId="{F7C919CE-8279-4684-B434-FBC32853EA7F}" dt="2020-11-23T22:49:30.039" v="22" actId="478"/>
          <ac:spMkLst>
            <pc:docMk/>
            <pc:sldMk cId="1667388400" sldId="258"/>
            <ac:spMk id="7" creationId="{E4EDBD29-F1FD-4346-962F-A7C6A672F5C3}"/>
          </ac:spMkLst>
        </pc:spChg>
        <pc:spChg chg="add del">
          <ac:chgData name="William Clements" userId="cbdb0636-a496-422a-8d40-98c53d494d26" providerId="ADAL" clId="{F7C919CE-8279-4684-B434-FBC32853EA7F}" dt="2020-11-23T23:21:42.160" v="1426"/>
          <ac:spMkLst>
            <pc:docMk/>
            <pc:sldMk cId="1667388400" sldId="258"/>
            <ac:spMk id="11" creationId="{1DB7C82F-AB7E-4F0C-B829-FA1B9C415180}"/>
          </ac:spMkLst>
        </pc:spChg>
        <pc:picChg chg="add mod">
          <ac:chgData name="William Clements" userId="cbdb0636-a496-422a-8d40-98c53d494d26" providerId="ADAL" clId="{F7C919CE-8279-4684-B434-FBC32853EA7F}" dt="2020-11-23T22:49:43.868" v="26" actId="26606"/>
          <ac:picMkLst>
            <pc:docMk/>
            <pc:sldMk cId="1667388400" sldId="258"/>
            <ac:picMk id="6" creationId="{D70C70BA-9FCF-447F-9B17-09CA83EEDDCB}"/>
          </ac:picMkLst>
        </pc:picChg>
      </pc:sldChg>
      <pc:sldChg chg="addSp modSp new mod modClrScheme modShow chgLayout">
        <pc:chgData name="William Clements" userId="cbdb0636-a496-422a-8d40-98c53d494d26" providerId="ADAL" clId="{F7C919CE-8279-4684-B434-FBC32853EA7F}" dt="2020-11-24T15:54:14.718" v="1938" actId="729"/>
        <pc:sldMkLst>
          <pc:docMk/>
          <pc:sldMk cId="3378371353" sldId="259"/>
        </pc:sldMkLst>
        <pc:spChg chg="add mod">
          <ac:chgData name="William Clements" userId="cbdb0636-a496-422a-8d40-98c53d494d26" providerId="ADAL" clId="{F7C919CE-8279-4684-B434-FBC32853EA7F}" dt="2020-11-23T23:21:42.160" v="1426"/>
          <ac:spMkLst>
            <pc:docMk/>
            <pc:sldMk cId="3378371353" sldId="259"/>
            <ac:spMk id="2" creationId="{3ABB6073-F998-4DAE-B1BB-0D41435CBD84}"/>
          </ac:spMkLst>
        </pc:spChg>
        <pc:spChg chg="add mod">
          <ac:chgData name="William Clements" userId="cbdb0636-a496-422a-8d40-98c53d494d26" providerId="ADAL" clId="{F7C919CE-8279-4684-B434-FBC32853EA7F}" dt="2020-11-23T23:21:42.160" v="1426"/>
          <ac:spMkLst>
            <pc:docMk/>
            <pc:sldMk cId="3378371353" sldId="259"/>
            <ac:spMk id="3" creationId="{47DC2469-D43F-4CE4-9BB8-76A350A67725}"/>
          </ac:spMkLst>
        </pc:spChg>
        <pc:spChg chg="add mod">
          <ac:chgData name="William Clements" userId="cbdb0636-a496-422a-8d40-98c53d494d26" providerId="ADAL" clId="{F7C919CE-8279-4684-B434-FBC32853EA7F}" dt="2020-11-23T23:21:42.160" v="1426"/>
          <ac:spMkLst>
            <pc:docMk/>
            <pc:sldMk cId="3378371353" sldId="259"/>
            <ac:spMk id="4" creationId="{86874B3B-03AB-4E31-B9DC-E6D271F75AFF}"/>
          </ac:spMkLst>
        </pc:spChg>
      </pc:sldChg>
      <pc:sldChg chg="addSp delSp modSp new add del mod ord modShow">
        <pc:chgData name="William Clements" userId="cbdb0636-a496-422a-8d40-98c53d494d26" providerId="ADAL" clId="{F7C919CE-8279-4684-B434-FBC32853EA7F}" dt="2020-11-24T16:00:41.434" v="1946" actId="729"/>
        <pc:sldMkLst>
          <pc:docMk/>
          <pc:sldMk cId="1677977880" sldId="260"/>
        </pc:sldMkLst>
        <pc:spChg chg="mod">
          <ac:chgData name="William Clements" userId="cbdb0636-a496-422a-8d40-98c53d494d26" providerId="ADAL" clId="{F7C919CE-8279-4684-B434-FBC32853EA7F}" dt="2020-11-23T23:21:42.160" v="1426"/>
          <ac:spMkLst>
            <pc:docMk/>
            <pc:sldMk cId="1677977880" sldId="260"/>
            <ac:spMk id="2" creationId="{CB45CB96-AA2B-435C-A295-4FA65DD2C4B1}"/>
          </ac:spMkLst>
        </pc:spChg>
        <pc:spChg chg="del mod">
          <ac:chgData name="William Clements" userId="cbdb0636-a496-422a-8d40-98c53d494d26" providerId="ADAL" clId="{F7C919CE-8279-4684-B434-FBC32853EA7F}" dt="2020-11-23T23:21:36.130" v="1423" actId="26606"/>
          <ac:spMkLst>
            <pc:docMk/>
            <pc:sldMk cId="1677977880" sldId="260"/>
            <ac:spMk id="3" creationId="{3CD53E33-F10A-4757-A53E-1524803941A5}"/>
          </ac:spMkLst>
        </pc:spChg>
        <pc:spChg chg="mod">
          <ac:chgData name="William Clements" userId="cbdb0636-a496-422a-8d40-98c53d494d26" providerId="ADAL" clId="{F7C919CE-8279-4684-B434-FBC32853EA7F}" dt="2020-11-23T23:21:42.160" v="1426"/>
          <ac:spMkLst>
            <pc:docMk/>
            <pc:sldMk cId="1677977880" sldId="260"/>
            <ac:spMk id="4" creationId="{F8FEE6CE-A845-427F-962C-6122C0DCEA55}"/>
          </ac:spMkLst>
        </pc:spChg>
        <pc:graphicFrameChg chg="add">
          <ac:chgData name="William Clements" userId="cbdb0636-a496-422a-8d40-98c53d494d26" providerId="ADAL" clId="{F7C919CE-8279-4684-B434-FBC32853EA7F}" dt="2020-11-23T23:21:36.130" v="1423" actId="26606"/>
          <ac:graphicFrameMkLst>
            <pc:docMk/>
            <pc:sldMk cId="1677977880" sldId="260"/>
            <ac:graphicFrameMk id="6" creationId="{845BF085-951C-49F0-B555-D1FAD1A1093A}"/>
          </ac:graphicFrameMkLst>
        </pc:graphicFrameChg>
      </pc:sldChg>
      <pc:sldChg chg="addSp modSp new mod setBg modShow">
        <pc:chgData name="William Clements" userId="cbdb0636-a496-422a-8d40-98c53d494d26" providerId="ADAL" clId="{F7C919CE-8279-4684-B434-FBC32853EA7F}" dt="2020-11-24T16:00:12.201" v="1945" actId="729"/>
        <pc:sldMkLst>
          <pc:docMk/>
          <pc:sldMk cId="1058267999" sldId="261"/>
        </pc:sldMkLst>
        <pc:spChg chg="mod">
          <ac:chgData name="William Clements" userId="cbdb0636-a496-422a-8d40-98c53d494d26" providerId="ADAL" clId="{F7C919CE-8279-4684-B434-FBC32853EA7F}" dt="2020-11-23T23:21:47.658" v="1427" actId="26606"/>
          <ac:spMkLst>
            <pc:docMk/>
            <pc:sldMk cId="1058267999" sldId="261"/>
            <ac:spMk id="2" creationId="{13781517-8253-43CA-9EC9-2192B45D7180}"/>
          </ac:spMkLst>
        </pc:spChg>
        <pc:spChg chg="mod">
          <ac:chgData name="William Clements" userId="cbdb0636-a496-422a-8d40-98c53d494d26" providerId="ADAL" clId="{F7C919CE-8279-4684-B434-FBC32853EA7F}" dt="2020-11-23T23:21:47.658" v="1427" actId="26606"/>
          <ac:spMkLst>
            <pc:docMk/>
            <pc:sldMk cId="1058267999" sldId="261"/>
            <ac:spMk id="3" creationId="{3E7DEDD0-6CDD-4CF4-8037-CABE351F13AA}"/>
          </ac:spMkLst>
        </pc:spChg>
        <pc:spChg chg="mod">
          <ac:chgData name="William Clements" userId="cbdb0636-a496-422a-8d40-98c53d494d26" providerId="ADAL" clId="{F7C919CE-8279-4684-B434-FBC32853EA7F}" dt="2020-11-23T23:21:47.658" v="1427" actId="26606"/>
          <ac:spMkLst>
            <pc:docMk/>
            <pc:sldMk cId="1058267999" sldId="261"/>
            <ac:spMk id="4" creationId="{65CD74AB-A699-42B3-A75B-FE126B1C2AFC}"/>
          </ac:spMkLst>
        </pc:spChg>
        <pc:spChg chg="add">
          <ac:chgData name="William Clements" userId="cbdb0636-a496-422a-8d40-98c53d494d26" providerId="ADAL" clId="{F7C919CE-8279-4684-B434-FBC32853EA7F}" dt="2020-11-23T23:21:47.658" v="1427" actId="26606"/>
          <ac:spMkLst>
            <pc:docMk/>
            <pc:sldMk cId="1058267999" sldId="261"/>
            <ac:spMk id="9" creationId="{4C608BEB-860E-4094-8511-78603564A75E}"/>
          </ac:spMkLst>
        </pc:spChg>
        <pc:cxnChg chg="add">
          <ac:chgData name="William Clements" userId="cbdb0636-a496-422a-8d40-98c53d494d26" providerId="ADAL" clId="{F7C919CE-8279-4684-B434-FBC32853EA7F}" dt="2020-11-23T23:21:47.658" v="1427" actId="26606"/>
          <ac:cxnSpMkLst>
            <pc:docMk/>
            <pc:sldMk cId="1058267999" sldId="261"/>
            <ac:cxnSpMk id="11" creationId="{1F16A8D4-FE87-4604-88B2-394B5D1EB437}"/>
          </ac:cxnSpMkLst>
        </pc:cxnChg>
      </pc:sldChg>
      <pc:sldChg chg="addSp delSp modSp new mod setBg">
        <pc:chgData name="William Clements" userId="cbdb0636-a496-422a-8d40-98c53d494d26" providerId="ADAL" clId="{F7C919CE-8279-4684-B434-FBC32853EA7F}" dt="2020-11-23T23:22:01.689" v="1430" actId="26606"/>
        <pc:sldMkLst>
          <pc:docMk/>
          <pc:sldMk cId="3974498860" sldId="262"/>
        </pc:sldMkLst>
        <pc:spChg chg="mod">
          <ac:chgData name="William Clements" userId="cbdb0636-a496-422a-8d40-98c53d494d26" providerId="ADAL" clId="{F7C919CE-8279-4684-B434-FBC32853EA7F}" dt="2020-11-23T23:22:01.689" v="1430" actId="26606"/>
          <ac:spMkLst>
            <pc:docMk/>
            <pc:sldMk cId="3974498860" sldId="262"/>
            <ac:spMk id="2" creationId="{4DCB2761-B4D5-4F73-84C5-082D667CF8A2}"/>
          </ac:spMkLst>
        </pc:spChg>
        <pc:spChg chg="mod">
          <ac:chgData name="William Clements" userId="cbdb0636-a496-422a-8d40-98c53d494d26" providerId="ADAL" clId="{F7C919CE-8279-4684-B434-FBC32853EA7F}" dt="2020-11-23T23:22:01.689" v="1430" actId="26606"/>
          <ac:spMkLst>
            <pc:docMk/>
            <pc:sldMk cId="3974498860" sldId="262"/>
            <ac:spMk id="3" creationId="{394CAE63-8127-4C6A-8AEB-F5A454EE494C}"/>
          </ac:spMkLst>
        </pc:spChg>
        <pc:spChg chg="mod">
          <ac:chgData name="William Clements" userId="cbdb0636-a496-422a-8d40-98c53d494d26" providerId="ADAL" clId="{F7C919CE-8279-4684-B434-FBC32853EA7F}" dt="2020-11-23T23:22:01.689" v="1430" actId="26606"/>
          <ac:spMkLst>
            <pc:docMk/>
            <pc:sldMk cId="3974498860" sldId="262"/>
            <ac:spMk id="4" creationId="{749CEDB9-8262-429A-BA93-57EF5183562C}"/>
          </ac:spMkLst>
        </pc:spChg>
        <pc:spChg chg="add del">
          <ac:chgData name="William Clements" userId="cbdb0636-a496-422a-8d40-98c53d494d26" providerId="ADAL" clId="{F7C919CE-8279-4684-B434-FBC32853EA7F}" dt="2020-11-23T23:22:01.673" v="1429" actId="26606"/>
          <ac:spMkLst>
            <pc:docMk/>
            <pc:sldMk cId="3974498860" sldId="262"/>
            <ac:spMk id="9" creationId="{E35A04CF-97D4-4FF7-B359-C546B1F62E54}"/>
          </ac:spMkLst>
        </pc:spChg>
        <pc:spChg chg="add del">
          <ac:chgData name="William Clements" userId="cbdb0636-a496-422a-8d40-98c53d494d26" providerId="ADAL" clId="{F7C919CE-8279-4684-B434-FBC32853EA7F}" dt="2020-11-23T23:22:01.673" v="1429" actId="26606"/>
          <ac:spMkLst>
            <pc:docMk/>
            <pc:sldMk cId="3974498860" sldId="262"/>
            <ac:spMk id="11" creationId="{1DE7243B-5109-444B-8FAF-7437C66BC0E9}"/>
          </ac:spMkLst>
        </pc:spChg>
        <pc:spChg chg="add del">
          <ac:chgData name="William Clements" userId="cbdb0636-a496-422a-8d40-98c53d494d26" providerId="ADAL" clId="{F7C919CE-8279-4684-B434-FBC32853EA7F}" dt="2020-11-23T23:22:01.673" v="1429" actId="26606"/>
          <ac:spMkLst>
            <pc:docMk/>
            <pc:sldMk cId="3974498860" sldId="262"/>
            <ac:spMk id="13" creationId="{4C5D6221-DA7B-4611-AA26-7D8E349FDE96}"/>
          </ac:spMkLst>
        </pc:spChg>
        <pc:spChg chg="add">
          <ac:chgData name="William Clements" userId="cbdb0636-a496-422a-8d40-98c53d494d26" providerId="ADAL" clId="{F7C919CE-8279-4684-B434-FBC32853EA7F}" dt="2020-11-23T23:22:01.689" v="1430" actId="26606"/>
          <ac:spMkLst>
            <pc:docMk/>
            <pc:sldMk cId="3974498860" sldId="262"/>
            <ac:spMk id="15" creationId="{2A6B319F-86FE-4754-878E-06F0804D882B}"/>
          </ac:spMkLst>
        </pc:spChg>
        <pc:spChg chg="add">
          <ac:chgData name="William Clements" userId="cbdb0636-a496-422a-8d40-98c53d494d26" providerId="ADAL" clId="{F7C919CE-8279-4684-B434-FBC32853EA7F}" dt="2020-11-23T23:22:01.689" v="1430" actId="26606"/>
          <ac:spMkLst>
            <pc:docMk/>
            <pc:sldMk cId="3974498860" sldId="262"/>
            <ac:spMk id="16" creationId="{DCF7D1B5-3477-499F-ACC5-2C8B07F4EDB3}"/>
          </ac:spMkLst>
        </pc:spChg>
      </pc:sldChg>
      <pc:sldChg chg="addSp delSp modSp new mod setBg">
        <pc:chgData name="William Clements" userId="cbdb0636-a496-422a-8d40-98c53d494d26" providerId="ADAL" clId="{F7C919CE-8279-4684-B434-FBC32853EA7F}" dt="2020-11-24T16:03:30.873" v="1947" actId="313"/>
        <pc:sldMkLst>
          <pc:docMk/>
          <pc:sldMk cId="3657204530" sldId="263"/>
        </pc:sldMkLst>
        <pc:spChg chg="mod">
          <ac:chgData name="William Clements" userId="cbdb0636-a496-422a-8d40-98c53d494d26" providerId="ADAL" clId="{F7C919CE-8279-4684-B434-FBC32853EA7F}" dt="2020-11-23T23:49:49.382" v="1445" actId="26606"/>
          <ac:spMkLst>
            <pc:docMk/>
            <pc:sldMk cId="3657204530" sldId="263"/>
            <ac:spMk id="2" creationId="{2AAAE1F4-3EB2-440E-BB61-F7F703318EE4}"/>
          </ac:spMkLst>
        </pc:spChg>
        <pc:spChg chg="mod">
          <ac:chgData name="William Clements" userId="cbdb0636-a496-422a-8d40-98c53d494d26" providerId="ADAL" clId="{F7C919CE-8279-4684-B434-FBC32853EA7F}" dt="2020-11-23T23:49:49.382" v="1445" actId="26606"/>
          <ac:spMkLst>
            <pc:docMk/>
            <pc:sldMk cId="3657204530" sldId="263"/>
            <ac:spMk id="3" creationId="{0E78E5AD-6264-452A-BA5B-99E4A2CEB8D8}"/>
          </ac:spMkLst>
        </pc:spChg>
        <pc:spChg chg="add del mod">
          <ac:chgData name="William Clements" userId="cbdb0636-a496-422a-8d40-98c53d494d26" providerId="ADAL" clId="{F7C919CE-8279-4684-B434-FBC32853EA7F}" dt="2020-11-23T23:49:49.382" v="1445" actId="26606"/>
          <ac:spMkLst>
            <pc:docMk/>
            <pc:sldMk cId="3657204530" sldId="263"/>
            <ac:spMk id="4" creationId="{0B906987-5AE9-44F5-88D5-E76AA8EB611E}"/>
          </ac:spMkLst>
        </pc:spChg>
        <pc:spChg chg="add del">
          <ac:chgData name="William Clements" userId="cbdb0636-a496-422a-8d40-98c53d494d26" providerId="ADAL" clId="{F7C919CE-8279-4684-B434-FBC32853EA7F}" dt="2020-11-23T23:22:18.591" v="1432" actId="26606"/>
          <ac:spMkLst>
            <pc:docMk/>
            <pc:sldMk cId="3657204530" sldId="263"/>
            <ac:spMk id="9" creationId="{B36F400F-DF28-43BC-8D8E-4929793B392A}"/>
          </ac:spMkLst>
        </pc:spChg>
        <pc:spChg chg="add del">
          <ac:chgData name="William Clements" userId="cbdb0636-a496-422a-8d40-98c53d494d26" providerId="ADAL" clId="{F7C919CE-8279-4684-B434-FBC32853EA7F}" dt="2020-11-23T23:49:49.382" v="1444" actId="26606"/>
          <ac:spMkLst>
            <pc:docMk/>
            <pc:sldMk cId="3657204530" sldId="263"/>
            <ac:spMk id="10" creationId="{D8515DC8-3701-44EB-999C-D5402B90C956}"/>
          </ac:spMkLst>
        </pc:spChg>
        <pc:spChg chg="add del">
          <ac:chgData name="William Clements" userId="cbdb0636-a496-422a-8d40-98c53d494d26" providerId="ADAL" clId="{F7C919CE-8279-4684-B434-FBC32853EA7F}" dt="2020-11-23T23:22:21.998" v="1434" actId="26606"/>
          <ac:spMkLst>
            <pc:docMk/>
            <pc:sldMk cId="3657204530" sldId="263"/>
            <ac:spMk id="11" creationId="{3EAD2937-F230-41D4-B9C5-975B129BFC20}"/>
          </ac:spMkLst>
        </pc:spChg>
        <pc:spChg chg="add del">
          <ac:chgData name="William Clements" userId="cbdb0636-a496-422a-8d40-98c53d494d26" providerId="ADAL" clId="{F7C919CE-8279-4684-B434-FBC32853EA7F}" dt="2020-11-23T23:22:21.998" v="1434" actId="26606"/>
          <ac:spMkLst>
            <pc:docMk/>
            <pc:sldMk cId="3657204530" sldId="263"/>
            <ac:spMk id="12" creationId="{21739CA5-F0F5-48E1-8E8C-F24B71827E46}"/>
          </ac:spMkLst>
        </pc:spChg>
        <pc:spChg chg="add del">
          <ac:chgData name="William Clements" userId="cbdb0636-a496-422a-8d40-98c53d494d26" providerId="ADAL" clId="{F7C919CE-8279-4684-B434-FBC32853EA7F}" dt="2020-11-23T23:22:21.998" v="1434" actId="26606"/>
          <ac:spMkLst>
            <pc:docMk/>
            <pc:sldMk cId="3657204530" sldId="263"/>
            <ac:spMk id="13" creationId="{CCD444A3-C338-4886-B7F1-4BA2AF46EB64}"/>
          </ac:spMkLst>
        </pc:spChg>
        <pc:spChg chg="add del">
          <ac:chgData name="William Clements" userId="cbdb0636-a496-422a-8d40-98c53d494d26" providerId="ADAL" clId="{F7C919CE-8279-4684-B434-FBC32853EA7F}" dt="2020-11-23T23:49:49.382" v="1444" actId="26606"/>
          <ac:spMkLst>
            <pc:docMk/>
            <pc:sldMk cId="3657204530" sldId="263"/>
            <ac:spMk id="14" creationId="{0B906987-5AE9-44F5-88D5-E76AA8EB611E}"/>
          </ac:spMkLst>
        </pc:spChg>
        <pc:spChg chg="add del">
          <ac:chgData name="William Clements" userId="cbdb0636-a496-422a-8d40-98c53d494d26" providerId="ADAL" clId="{F7C919CE-8279-4684-B434-FBC32853EA7F}" dt="2020-11-23T23:22:27.226" v="1436" actId="26606"/>
          <ac:spMkLst>
            <pc:docMk/>
            <pc:sldMk cId="3657204530" sldId="263"/>
            <ac:spMk id="15" creationId="{96AAAC3B-1954-46B7-BBAC-27DFF5B5295F}"/>
          </ac:spMkLst>
        </pc:spChg>
        <pc:spChg chg="add del">
          <ac:chgData name="William Clements" userId="cbdb0636-a496-422a-8d40-98c53d494d26" providerId="ADAL" clId="{F7C919CE-8279-4684-B434-FBC32853EA7F}" dt="2020-11-23T23:22:27.226" v="1436" actId="26606"/>
          <ac:spMkLst>
            <pc:docMk/>
            <pc:sldMk cId="3657204530" sldId="263"/>
            <ac:spMk id="16" creationId="{9F7D788E-2C1B-4EF4-8719-12613771FF98}"/>
          </ac:spMkLst>
        </pc:spChg>
        <pc:spChg chg="add del">
          <ac:chgData name="William Clements" userId="cbdb0636-a496-422a-8d40-98c53d494d26" providerId="ADAL" clId="{F7C919CE-8279-4684-B434-FBC32853EA7F}" dt="2020-11-23T23:22:27.226" v="1436" actId="26606"/>
          <ac:spMkLst>
            <pc:docMk/>
            <pc:sldMk cId="3657204530" sldId="263"/>
            <ac:spMk id="17" creationId="{A5AD6500-BB62-4AAC-9D2F-C10DDC90CBB1}"/>
          </ac:spMkLst>
        </pc:spChg>
        <pc:spChg chg="add del">
          <ac:chgData name="William Clements" userId="cbdb0636-a496-422a-8d40-98c53d494d26" providerId="ADAL" clId="{F7C919CE-8279-4684-B434-FBC32853EA7F}" dt="2020-11-23T23:22:27.226" v="1436" actId="26606"/>
          <ac:spMkLst>
            <pc:docMk/>
            <pc:sldMk cId="3657204530" sldId="263"/>
            <ac:spMk id="18" creationId="{7C54E824-C0F4-480B-BC88-689F50C45FBD}"/>
          </ac:spMkLst>
        </pc:spChg>
        <pc:spChg chg="add del">
          <ac:chgData name="William Clements" userId="cbdb0636-a496-422a-8d40-98c53d494d26" providerId="ADAL" clId="{F7C919CE-8279-4684-B434-FBC32853EA7F}" dt="2020-11-23T23:22:27.226" v="1436" actId="26606"/>
          <ac:spMkLst>
            <pc:docMk/>
            <pc:sldMk cId="3657204530" sldId="263"/>
            <ac:spMk id="19" creationId="{58DEA6A1-FC5C-4E6E-BBBF-7E472949B394}"/>
          </ac:spMkLst>
        </pc:spChg>
        <pc:spChg chg="add">
          <ac:chgData name="William Clements" userId="cbdb0636-a496-422a-8d40-98c53d494d26" providerId="ADAL" clId="{F7C919CE-8279-4684-B434-FBC32853EA7F}" dt="2020-11-23T23:49:49.382" v="1445" actId="26606"/>
          <ac:spMkLst>
            <pc:docMk/>
            <pc:sldMk cId="3657204530" sldId="263"/>
            <ac:spMk id="20" creationId="{9F7D788E-2C1B-4EF4-8719-12613771FF98}"/>
          </ac:spMkLst>
        </pc:spChg>
        <pc:spChg chg="add">
          <ac:chgData name="William Clements" userId="cbdb0636-a496-422a-8d40-98c53d494d26" providerId="ADAL" clId="{F7C919CE-8279-4684-B434-FBC32853EA7F}" dt="2020-11-23T23:49:49.382" v="1445" actId="26606"/>
          <ac:spMkLst>
            <pc:docMk/>
            <pc:sldMk cId="3657204530" sldId="263"/>
            <ac:spMk id="21" creationId="{7C54E824-C0F4-480B-BC88-689F50C45FBD}"/>
          </ac:spMkLst>
        </pc:spChg>
        <pc:spChg chg="add">
          <ac:chgData name="William Clements" userId="cbdb0636-a496-422a-8d40-98c53d494d26" providerId="ADAL" clId="{F7C919CE-8279-4684-B434-FBC32853EA7F}" dt="2020-11-23T23:49:49.382" v="1445" actId="26606"/>
          <ac:spMkLst>
            <pc:docMk/>
            <pc:sldMk cId="3657204530" sldId="263"/>
            <ac:spMk id="22" creationId="{58DEA6A1-FC5C-4E6E-BBBF-7E472949B394}"/>
          </ac:spMkLst>
        </pc:spChg>
        <pc:spChg chg="add">
          <ac:chgData name="William Clements" userId="cbdb0636-a496-422a-8d40-98c53d494d26" providerId="ADAL" clId="{F7C919CE-8279-4684-B434-FBC32853EA7F}" dt="2020-11-23T23:49:49.382" v="1445" actId="26606"/>
          <ac:spMkLst>
            <pc:docMk/>
            <pc:sldMk cId="3657204530" sldId="263"/>
            <ac:spMk id="23" creationId="{96AAAC3B-1954-46B7-BBAC-27DFF5B5295F}"/>
          </ac:spMkLst>
        </pc:spChg>
        <pc:spChg chg="add">
          <ac:chgData name="William Clements" userId="cbdb0636-a496-422a-8d40-98c53d494d26" providerId="ADAL" clId="{F7C919CE-8279-4684-B434-FBC32853EA7F}" dt="2020-11-23T23:49:49.382" v="1445" actId="26606"/>
          <ac:spMkLst>
            <pc:docMk/>
            <pc:sldMk cId="3657204530" sldId="263"/>
            <ac:spMk id="24" creationId="{A5AD6500-BB62-4AAC-9D2F-C10DDC90CBB1}"/>
          </ac:spMkLst>
        </pc:spChg>
        <pc:spChg chg="add mod">
          <ac:chgData name="William Clements" userId="cbdb0636-a496-422a-8d40-98c53d494d26" providerId="ADAL" clId="{F7C919CE-8279-4684-B434-FBC32853EA7F}" dt="2020-11-24T16:03:30.873" v="1947" actId="313"/>
          <ac:spMkLst>
            <pc:docMk/>
            <pc:sldMk cId="3657204530" sldId="263"/>
            <ac:spMk id="25" creationId="{0B906987-5AE9-44F5-88D5-E76AA8EB611E}"/>
          </ac:spMkLst>
        </pc:spChg>
        <pc:graphicFrameChg chg="add del">
          <ac:chgData name="William Clements" userId="cbdb0636-a496-422a-8d40-98c53d494d26" providerId="ADAL" clId="{F7C919CE-8279-4684-B434-FBC32853EA7F}" dt="2020-11-23T23:22:41.654" v="1440" actId="26606"/>
          <ac:graphicFrameMkLst>
            <pc:docMk/>
            <pc:sldMk cId="3657204530" sldId="263"/>
            <ac:graphicFrameMk id="6" creationId="{00128728-1B3C-4F44-ADE8-91EF8CB01086}"/>
          </ac:graphicFrameMkLst>
        </pc:graphicFrameChg>
        <pc:graphicFrameChg chg="add del">
          <ac:chgData name="William Clements" userId="cbdb0636-a496-422a-8d40-98c53d494d26" providerId="ADAL" clId="{F7C919CE-8279-4684-B434-FBC32853EA7F}" dt="2020-11-23T23:23:00.287" v="1442" actId="26606"/>
          <ac:graphicFrameMkLst>
            <pc:docMk/>
            <pc:sldMk cId="3657204530" sldId="263"/>
            <ac:graphicFrameMk id="8" creationId="{304B68B6-B5C1-4006-B82B-6A488A9C77AB}"/>
          </ac:graphicFrameMkLst>
        </pc:graphicFrameChg>
      </pc:sldChg>
      <pc:sldChg chg="addSp modSp new mod setBg">
        <pc:chgData name="William Clements" userId="cbdb0636-a496-422a-8d40-98c53d494d26" providerId="ADAL" clId="{F7C919CE-8279-4684-B434-FBC32853EA7F}" dt="2020-11-24T16:11:21.704" v="1952" actId="1076"/>
        <pc:sldMkLst>
          <pc:docMk/>
          <pc:sldMk cId="722292105" sldId="264"/>
        </pc:sldMkLst>
        <pc:spChg chg="mod">
          <ac:chgData name="William Clements" userId="cbdb0636-a496-422a-8d40-98c53d494d26" providerId="ADAL" clId="{F7C919CE-8279-4684-B434-FBC32853EA7F}" dt="2020-11-23T23:49:57.315" v="1446" actId="26606"/>
          <ac:spMkLst>
            <pc:docMk/>
            <pc:sldMk cId="722292105" sldId="264"/>
            <ac:spMk id="2" creationId="{D6956550-9392-4ED0-B881-21271795905E}"/>
          </ac:spMkLst>
        </pc:spChg>
        <pc:spChg chg="mod">
          <ac:chgData name="William Clements" userId="cbdb0636-a496-422a-8d40-98c53d494d26" providerId="ADAL" clId="{F7C919CE-8279-4684-B434-FBC32853EA7F}" dt="2020-11-23T23:51:30.847" v="1503" actId="20577"/>
          <ac:spMkLst>
            <pc:docMk/>
            <pc:sldMk cId="722292105" sldId="264"/>
            <ac:spMk id="3" creationId="{1D9A5C69-A592-4EF1-B837-6131BD2CAE12}"/>
          </ac:spMkLst>
        </pc:spChg>
        <pc:spChg chg="mod">
          <ac:chgData name="William Clements" userId="cbdb0636-a496-422a-8d40-98c53d494d26" providerId="ADAL" clId="{F7C919CE-8279-4684-B434-FBC32853EA7F}" dt="2020-11-23T23:49:57.315" v="1446" actId="26606"/>
          <ac:spMkLst>
            <pc:docMk/>
            <pc:sldMk cId="722292105" sldId="264"/>
            <ac:spMk id="4" creationId="{5B5203D8-9694-428C-943A-7700BF834C5E}"/>
          </ac:spMkLst>
        </pc:spChg>
        <pc:spChg chg="add">
          <ac:chgData name="William Clements" userId="cbdb0636-a496-422a-8d40-98c53d494d26" providerId="ADAL" clId="{F7C919CE-8279-4684-B434-FBC32853EA7F}" dt="2020-11-23T23:49:57.315" v="1446" actId="26606"/>
          <ac:spMkLst>
            <pc:docMk/>
            <pc:sldMk cId="722292105" sldId="264"/>
            <ac:spMk id="9" creationId="{FEF085B8-A2C0-4A6F-B663-CCC56F3CD373}"/>
          </ac:spMkLst>
        </pc:spChg>
        <pc:spChg chg="add">
          <ac:chgData name="William Clements" userId="cbdb0636-a496-422a-8d40-98c53d494d26" providerId="ADAL" clId="{F7C919CE-8279-4684-B434-FBC32853EA7F}" dt="2020-11-23T23:49:57.315" v="1446" actId="26606"/>
          <ac:spMkLst>
            <pc:docMk/>
            <pc:sldMk cId="722292105" sldId="264"/>
            <ac:spMk id="11" creationId="{2658F6D6-96E0-421A-96D6-3DF404008543}"/>
          </ac:spMkLst>
        </pc:spChg>
        <pc:spChg chg="add">
          <ac:chgData name="William Clements" userId="cbdb0636-a496-422a-8d40-98c53d494d26" providerId="ADAL" clId="{F7C919CE-8279-4684-B434-FBC32853EA7F}" dt="2020-11-23T23:49:57.315" v="1446" actId="26606"/>
          <ac:spMkLst>
            <pc:docMk/>
            <pc:sldMk cId="722292105" sldId="264"/>
            <ac:spMk id="13" creationId="{3CF62545-93A0-4FD5-9B48-48DCA794CBA1}"/>
          </ac:spMkLst>
        </pc:spChg>
        <pc:picChg chg="add mod">
          <ac:chgData name="William Clements" userId="cbdb0636-a496-422a-8d40-98c53d494d26" providerId="ADAL" clId="{F7C919CE-8279-4684-B434-FBC32853EA7F}" dt="2020-11-24T16:11:21.704" v="1952" actId="1076"/>
          <ac:picMkLst>
            <pc:docMk/>
            <pc:sldMk cId="722292105" sldId="264"/>
            <ac:picMk id="6" creationId="{821DBA97-0293-4634-AD7F-4D1325DA6EF9}"/>
          </ac:picMkLst>
        </pc:picChg>
      </pc:sldChg>
      <pc:sldChg chg="addSp modSp new mod setBg">
        <pc:chgData name="William Clements" userId="cbdb0636-a496-422a-8d40-98c53d494d26" providerId="ADAL" clId="{F7C919CE-8279-4684-B434-FBC32853EA7F}" dt="2020-11-24T16:11:53.697" v="1957" actId="1076"/>
        <pc:sldMkLst>
          <pc:docMk/>
          <pc:sldMk cId="2287519283" sldId="265"/>
        </pc:sldMkLst>
        <pc:spChg chg="mod">
          <ac:chgData name="William Clements" userId="cbdb0636-a496-422a-8d40-98c53d494d26" providerId="ADAL" clId="{F7C919CE-8279-4684-B434-FBC32853EA7F}" dt="2020-11-23T23:50:36.025" v="1460" actId="26606"/>
          <ac:spMkLst>
            <pc:docMk/>
            <pc:sldMk cId="2287519283" sldId="265"/>
            <ac:spMk id="2" creationId="{DF9B91E0-D432-4718-AE4A-84AAAE7866C7}"/>
          </ac:spMkLst>
        </pc:spChg>
        <pc:spChg chg="mod">
          <ac:chgData name="William Clements" userId="cbdb0636-a496-422a-8d40-98c53d494d26" providerId="ADAL" clId="{F7C919CE-8279-4684-B434-FBC32853EA7F}" dt="2020-11-23T23:50:36.025" v="1460" actId="26606"/>
          <ac:spMkLst>
            <pc:docMk/>
            <pc:sldMk cId="2287519283" sldId="265"/>
            <ac:spMk id="3" creationId="{00A8DC3A-1AC5-45AD-A5AD-D2A68C2DA1F0}"/>
          </ac:spMkLst>
        </pc:spChg>
        <pc:spChg chg="mod">
          <ac:chgData name="William Clements" userId="cbdb0636-a496-422a-8d40-98c53d494d26" providerId="ADAL" clId="{F7C919CE-8279-4684-B434-FBC32853EA7F}" dt="2020-11-23T23:50:36.025" v="1460" actId="26606"/>
          <ac:spMkLst>
            <pc:docMk/>
            <pc:sldMk cId="2287519283" sldId="265"/>
            <ac:spMk id="4" creationId="{7B001A60-A83A-4848-9A2C-D6CB51C09B11}"/>
          </ac:spMkLst>
        </pc:spChg>
        <pc:spChg chg="add">
          <ac:chgData name="William Clements" userId="cbdb0636-a496-422a-8d40-98c53d494d26" providerId="ADAL" clId="{F7C919CE-8279-4684-B434-FBC32853EA7F}" dt="2020-11-23T23:50:36.025" v="1460" actId="26606"/>
          <ac:spMkLst>
            <pc:docMk/>
            <pc:sldMk cId="2287519283" sldId="265"/>
            <ac:spMk id="9" creationId="{E35A04CF-97D4-4FF7-B359-C546B1F62E54}"/>
          </ac:spMkLst>
        </pc:spChg>
        <pc:spChg chg="add">
          <ac:chgData name="William Clements" userId="cbdb0636-a496-422a-8d40-98c53d494d26" providerId="ADAL" clId="{F7C919CE-8279-4684-B434-FBC32853EA7F}" dt="2020-11-23T23:50:36.025" v="1460" actId="26606"/>
          <ac:spMkLst>
            <pc:docMk/>
            <pc:sldMk cId="2287519283" sldId="265"/>
            <ac:spMk id="11" creationId="{1DE7243B-5109-444B-8FAF-7437C66BC0E9}"/>
          </ac:spMkLst>
        </pc:spChg>
        <pc:spChg chg="add">
          <ac:chgData name="William Clements" userId="cbdb0636-a496-422a-8d40-98c53d494d26" providerId="ADAL" clId="{F7C919CE-8279-4684-B434-FBC32853EA7F}" dt="2020-11-23T23:50:36.025" v="1460" actId="26606"/>
          <ac:spMkLst>
            <pc:docMk/>
            <pc:sldMk cId="2287519283" sldId="265"/>
            <ac:spMk id="13" creationId="{4C5D6221-DA7B-4611-AA26-7D8E349FDE96}"/>
          </ac:spMkLst>
        </pc:spChg>
        <pc:picChg chg="add mod">
          <ac:chgData name="William Clements" userId="cbdb0636-a496-422a-8d40-98c53d494d26" providerId="ADAL" clId="{F7C919CE-8279-4684-B434-FBC32853EA7F}" dt="2020-11-24T16:11:53.697" v="1957" actId="1076"/>
          <ac:picMkLst>
            <pc:docMk/>
            <pc:sldMk cId="2287519283" sldId="265"/>
            <ac:picMk id="6" creationId="{CBA61BCC-B98F-4F5F-BC87-66C9870F2413}"/>
          </ac:picMkLst>
        </pc:picChg>
      </pc:sldChg>
      <pc:sldChg chg="addSp delSp modSp new mod setBg">
        <pc:chgData name="William Clements" userId="cbdb0636-a496-422a-8d40-98c53d494d26" providerId="ADAL" clId="{F7C919CE-8279-4684-B434-FBC32853EA7F}" dt="2020-11-24T16:12:22.714" v="1962" actId="1076"/>
        <pc:sldMkLst>
          <pc:docMk/>
          <pc:sldMk cId="359375162" sldId="266"/>
        </pc:sldMkLst>
        <pc:spChg chg="mod">
          <ac:chgData name="William Clements" userId="cbdb0636-a496-422a-8d40-98c53d494d26" providerId="ADAL" clId="{F7C919CE-8279-4684-B434-FBC32853EA7F}" dt="2020-11-23T23:50:47.919" v="1465" actId="26606"/>
          <ac:spMkLst>
            <pc:docMk/>
            <pc:sldMk cId="359375162" sldId="266"/>
            <ac:spMk id="2" creationId="{BF8D0C01-D78F-4B1A-B12D-9FF73CE306EC}"/>
          </ac:spMkLst>
        </pc:spChg>
        <pc:spChg chg="mod">
          <ac:chgData name="William Clements" userId="cbdb0636-a496-422a-8d40-98c53d494d26" providerId="ADAL" clId="{F7C919CE-8279-4684-B434-FBC32853EA7F}" dt="2020-11-23T23:50:47.919" v="1465" actId="26606"/>
          <ac:spMkLst>
            <pc:docMk/>
            <pc:sldMk cId="359375162" sldId="266"/>
            <ac:spMk id="3" creationId="{0775EEA6-5516-490B-9AF6-E3D750E72010}"/>
          </ac:spMkLst>
        </pc:spChg>
        <pc:spChg chg="mod">
          <ac:chgData name="William Clements" userId="cbdb0636-a496-422a-8d40-98c53d494d26" providerId="ADAL" clId="{F7C919CE-8279-4684-B434-FBC32853EA7F}" dt="2020-11-23T23:50:47.919" v="1465" actId="26606"/>
          <ac:spMkLst>
            <pc:docMk/>
            <pc:sldMk cId="359375162" sldId="266"/>
            <ac:spMk id="4" creationId="{F8A21A14-7968-409D-BDEE-040C39EF4176}"/>
          </ac:spMkLst>
        </pc:spChg>
        <pc:spChg chg="add del">
          <ac:chgData name="William Clements" userId="cbdb0636-a496-422a-8d40-98c53d494d26" providerId="ADAL" clId="{F7C919CE-8279-4684-B434-FBC32853EA7F}" dt="2020-11-23T23:50:43.107" v="1462" actId="26606"/>
          <ac:spMkLst>
            <pc:docMk/>
            <pc:sldMk cId="359375162" sldId="266"/>
            <ac:spMk id="9" creationId="{E35A04CF-97D4-4FF7-B359-C546B1F62E54}"/>
          </ac:spMkLst>
        </pc:spChg>
        <pc:spChg chg="add del">
          <ac:chgData name="William Clements" userId="cbdb0636-a496-422a-8d40-98c53d494d26" providerId="ADAL" clId="{F7C919CE-8279-4684-B434-FBC32853EA7F}" dt="2020-11-23T23:50:43.107" v="1462" actId="26606"/>
          <ac:spMkLst>
            <pc:docMk/>
            <pc:sldMk cId="359375162" sldId="266"/>
            <ac:spMk id="11" creationId="{1DE7243B-5109-444B-8FAF-7437C66BC0E9}"/>
          </ac:spMkLst>
        </pc:spChg>
        <pc:spChg chg="add del">
          <ac:chgData name="William Clements" userId="cbdb0636-a496-422a-8d40-98c53d494d26" providerId="ADAL" clId="{F7C919CE-8279-4684-B434-FBC32853EA7F}" dt="2020-11-23T23:50:43.107" v="1462" actId="26606"/>
          <ac:spMkLst>
            <pc:docMk/>
            <pc:sldMk cId="359375162" sldId="266"/>
            <ac:spMk id="13" creationId="{4C5D6221-DA7B-4611-AA26-7D8E349FDE96}"/>
          </ac:spMkLst>
        </pc:spChg>
        <pc:spChg chg="add del">
          <ac:chgData name="William Clements" userId="cbdb0636-a496-422a-8d40-98c53d494d26" providerId="ADAL" clId="{F7C919CE-8279-4684-B434-FBC32853EA7F}" dt="2020-11-23T23:50:47.919" v="1464" actId="26606"/>
          <ac:spMkLst>
            <pc:docMk/>
            <pc:sldMk cId="359375162" sldId="266"/>
            <ac:spMk id="15" creationId="{FEF085B8-A2C0-4A6F-B663-CCC56F3CD373}"/>
          </ac:spMkLst>
        </pc:spChg>
        <pc:spChg chg="add del">
          <ac:chgData name="William Clements" userId="cbdb0636-a496-422a-8d40-98c53d494d26" providerId="ADAL" clId="{F7C919CE-8279-4684-B434-FBC32853EA7F}" dt="2020-11-23T23:50:47.919" v="1464" actId="26606"/>
          <ac:spMkLst>
            <pc:docMk/>
            <pc:sldMk cId="359375162" sldId="266"/>
            <ac:spMk id="16" creationId="{2658F6D6-96E0-421A-96D6-3DF404008543}"/>
          </ac:spMkLst>
        </pc:spChg>
        <pc:spChg chg="add del">
          <ac:chgData name="William Clements" userId="cbdb0636-a496-422a-8d40-98c53d494d26" providerId="ADAL" clId="{F7C919CE-8279-4684-B434-FBC32853EA7F}" dt="2020-11-23T23:50:47.919" v="1464" actId="26606"/>
          <ac:spMkLst>
            <pc:docMk/>
            <pc:sldMk cId="359375162" sldId="266"/>
            <ac:spMk id="17" creationId="{3CF62545-93A0-4FD5-9B48-48DCA794CBA1}"/>
          </ac:spMkLst>
        </pc:spChg>
        <pc:spChg chg="add">
          <ac:chgData name="William Clements" userId="cbdb0636-a496-422a-8d40-98c53d494d26" providerId="ADAL" clId="{F7C919CE-8279-4684-B434-FBC32853EA7F}" dt="2020-11-23T23:50:47.919" v="1465" actId="26606"/>
          <ac:spMkLst>
            <pc:docMk/>
            <pc:sldMk cId="359375162" sldId="266"/>
            <ac:spMk id="19" creationId="{2A6B319F-86FE-4754-878E-06F0804D882B}"/>
          </ac:spMkLst>
        </pc:spChg>
        <pc:spChg chg="add">
          <ac:chgData name="William Clements" userId="cbdb0636-a496-422a-8d40-98c53d494d26" providerId="ADAL" clId="{F7C919CE-8279-4684-B434-FBC32853EA7F}" dt="2020-11-23T23:50:47.919" v="1465" actId="26606"/>
          <ac:spMkLst>
            <pc:docMk/>
            <pc:sldMk cId="359375162" sldId="266"/>
            <ac:spMk id="20" creationId="{DCF7D1B5-3477-499F-ACC5-2C8B07F4EDB3}"/>
          </ac:spMkLst>
        </pc:spChg>
        <pc:graphicFrameChg chg="add del mod">
          <ac:chgData name="William Clements" userId="cbdb0636-a496-422a-8d40-98c53d494d26" providerId="ADAL" clId="{F7C919CE-8279-4684-B434-FBC32853EA7F}" dt="2020-11-24T16:12:16.575" v="1959"/>
          <ac:graphicFrameMkLst>
            <pc:docMk/>
            <pc:sldMk cId="359375162" sldId="266"/>
            <ac:graphicFrameMk id="5" creationId="{8066206D-2484-4F63-BD06-248DB51D5744}"/>
          </ac:graphicFrameMkLst>
        </pc:graphicFrameChg>
        <pc:picChg chg="add mod">
          <ac:chgData name="William Clements" userId="cbdb0636-a496-422a-8d40-98c53d494d26" providerId="ADAL" clId="{F7C919CE-8279-4684-B434-FBC32853EA7F}" dt="2020-11-24T16:12:22.714" v="1962" actId="1076"/>
          <ac:picMkLst>
            <pc:docMk/>
            <pc:sldMk cId="359375162" sldId="266"/>
            <ac:picMk id="6" creationId="{BAA9CC83-CBAB-4D7F-A459-7525B488DD6A}"/>
          </ac:picMkLst>
        </pc:picChg>
      </pc:sldChg>
      <pc:sldChg chg="addSp delSp modSp new mod ord setBg setClrOvrMap delDesignElem">
        <pc:chgData name="William Clements" userId="cbdb0636-a496-422a-8d40-98c53d494d26" providerId="ADAL" clId="{F7C919CE-8279-4684-B434-FBC32853EA7F}" dt="2020-11-23T23:51:02.435" v="1467"/>
        <pc:sldMkLst>
          <pc:docMk/>
          <pc:sldMk cId="2683484347" sldId="267"/>
        </pc:sldMkLst>
        <pc:spChg chg="mod">
          <ac:chgData name="William Clements" userId="cbdb0636-a496-422a-8d40-98c53d494d26" providerId="ADAL" clId="{F7C919CE-8279-4684-B434-FBC32853EA7F}" dt="2020-11-23T23:50:29.249" v="1459" actId="26606"/>
          <ac:spMkLst>
            <pc:docMk/>
            <pc:sldMk cId="2683484347" sldId="267"/>
            <ac:spMk id="2" creationId="{C76DBDA5-500B-4D1F-9804-58EB6FDF7CA0}"/>
          </ac:spMkLst>
        </pc:spChg>
        <pc:spChg chg="del">
          <ac:chgData name="William Clements" userId="cbdb0636-a496-422a-8d40-98c53d494d26" providerId="ADAL" clId="{F7C919CE-8279-4684-B434-FBC32853EA7F}" dt="2020-11-23T23:20:56.821" v="1412"/>
          <ac:spMkLst>
            <pc:docMk/>
            <pc:sldMk cId="2683484347" sldId="267"/>
            <ac:spMk id="3" creationId="{B24E9B01-68EB-4586-9B23-A696906A3CAC}"/>
          </ac:spMkLst>
        </pc:spChg>
        <pc:spChg chg="add del">
          <ac:chgData name="William Clements" userId="cbdb0636-a496-422a-8d40-98c53d494d26" providerId="ADAL" clId="{F7C919CE-8279-4684-B434-FBC32853EA7F}" dt="2020-11-23T23:21:06.031" v="1417" actId="26606"/>
          <ac:spMkLst>
            <pc:docMk/>
            <pc:sldMk cId="2683484347" sldId="267"/>
            <ac:spMk id="4" creationId="{A059A87B-9E4E-4380-9EF0-1A83155AB28A}"/>
          </ac:spMkLst>
        </pc:spChg>
        <pc:spChg chg="add del">
          <ac:chgData name="William Clements" userId="cbdb0636-a496-422a-8d40-98c53d494d26" providerId="ADAL" clId="{F7C919CE-8279-4684-B434-FBC32853EA7F}" dt="2020-11-23T23:50:09.342" v="1448" actId="26606"/>
          <ac:spMkLst>
            <pc:docMk/>
            <pc:sldMk cId="2683484347" sldId="267"/>
            <ac:spMk id="7" creationId="{CDA1A2E9-63FE-408D-A803-8E306ECAB4B3}"/>
          </ac:spMkLst>
        </pc:spChg>
        <pc:spChg chg="add del">
          <ac:chgData name="William Clements" userId="cbdb0636-a496-422a-8d40-98c53d494d26" providerId="ADAL" clId="{F7C919CE-8279-4684-B434-FBC32853EA7F}" dt="2020-11-23T23:50:09.342" v="1448" actId="26606"/>
          <ac:spMkLst>
            <pc:docMk/>
            <pc:sldMk cId="2683484347" sldId="267"/>
            <ac:spMk id="8" creationId="{FBE9F90C-C163-435B-9A68-D15C92D1CF2B}"/>
          </ac:spMkLst>
        </pc:spChg>
        <pc:spChg chg="add del">
          <ac:chgData name="William Clements" userId="cbdb0636-a496-422a-8d40-98c53d494d26" providerId="ADAL" clId="{F7C919CE-8279-4684-B434-FBC32853EA7F}" dt="2020-11-23T23:50:09.342" v="1448" actId="26606"/>
          <ac:spMkLst>
            <pc:docMk/>
            <pc:sldMk cId="2683484347" sldId="267"/>
            <ac:spMk id="9" creationId="{1A882A9F-F4E9-4E23-8F0B-20B5DF42EAA9}"/>
          </ac:spMkLst>
        </pc:spChg>
        <pc:spChg chg="add del">
          <ac:chgData name="William Clements" userId="cbdb0636-a496-422a-8d40-98c53d494d26" providerId="ADAL" clId="{F7C919CE-8279-4684-B434-FBC32853EA7F}" dt="2020-11-23T23:21:04.279" v="1414" actId="26606"/>
          <ac:spMkLst>
            <pc:docMk/>
            <pc:sldMk cId="2683484347" sldId="267"/>
            <ac:spMk id="10" creationId="{6F66A575-7835-4400-BEDE-89F2EF034034}"/>
          </ac:spMkLst>
        </pc:spChg>
        <pc:spChg chg="add del">
          <ac:chgData name="William Clements" userId="cbdb0636-a496-422a-8d40-98c53d494d26" providerId="ADAL" clId="{F7C919CE-8279-4684-B434-FBC32853EA7F}" dt="2020-11-23T23:50:11.446" v="1450" actId="26606"/>
          <ac:spMkLst>
            <pc:docMk/>
            <pc:sldMk cId="2683484347" sldId="267"/>
            <ac:spMk id="11" creationId="{5F79CFC8-9CB6-4FB1-96EE-B4FF3ABEE5EF}"/>
          </ac:spMkLst>
        </pc:spChg>
        <pc:spChg chg="add del">
          <ac:chgData name="William Clements" userId="cbdb0636-a496-422a-8d40-98c53d494d26" providerId="ADAL" clId="{F7C919CE-8279-4684-B434-FBC32853EA7F}" dt="2020-11-23T23:21:06.031" v="1416" actId="26606"/>
          <ac:spMkLst>
            <pc:docMk/>
            <pc:sldMk cId="2683484347" sldId="267"/>
            <ac:spMk id="12" creationId="{B81933D1-5615-42C7-9C0B-4EB7105CCE2D}"/>
          </ac:spMkLst>
        </pc:spChg>
        <pc:spChg chg="add del">
          <ac:chgData name="William Clements" userId="cbdb0636-a496-422a-8d40-98c53d494d26" providerId="ADAL" clId="{F7C919CE-8279-4684-B434-FBC32853EA7F}" dt="2020-11-23T23:21:06.031" v="1416" actId="26606"/>
          <ac:spMkLst>
            <pc:docMk/>
            <pc:sldMk cId="2683484347" sldId="267"/>
            <ac:spMk id="13" creationId="{62542EEC-4F7C-4AE2-933E-EAC8EB3FA378}"/>
          </ac:spMkLst>
        </pc:spChg>
        <pc:spChg chg="add del">
          <ac:chgData name="William Clements" userId="cbdb0636-a496-422a-8d40-98c53d494d26" providerId="ADAL" clId="{F7C919CE-8279-4684-B434-FBC32853EA7F}" dt="2020-11-23T23:21:06.031" v="1416" actId="26606"/>
          <ac:spMkLst>
            <pc:docMk/>
            <pc:sldMk cId="2683484347" sldId="267"/>
            <ac:spMk id="14" creationId="{19C9EAEA-39D0-4B0E-A0EB-51E7B26740B1}"/>
          </ac:spMkLst>
        </pc:spChg>
        <pc:spChg chg="add del">
          <ac:chgData name="William Clements" userId="cbdb0636-a496-422a-8d40-98c53d494d26" providerId="ADAL" clId="{F7C919CE-8279-4684-B434-FBC32853EA7F}" dt="2020-11-23T23:50:14.690" v="1452" actId="26606"/>
          <ac:spMkLst>
            <pc:docMk/>
            <pc:sldMk cId="2683484347" sldId="267"/>
            <ac:spMk id="15" creationId="{16C5FA50-8D52-4617-AF91-5C7B1C8352F1}"/>
          </ac:spMkLst>
        </pc:spChg>
        <pc:spChg chg="add del">
          <ac:chgData name="William Clements" userId="cbdb0636-a496-422a-8d40-98c53d494d26" providerId="ADAL" clId="{F7C919CE-8279-4684-B434-FBC32853EA7F}" dt="2020-11-23T23:50:14.690" v="1452" actId="26606"/>
          <ac:spMkLst>
            <pc:docMk/>
            <pc:sldMk cId="2683484347" sldId="267"/>
            <ac:spMk id="17" creationId="{E223798C-12AD-4B0C-A50C-D676347D67CF}"/>
          </ac:spMkLst>
        </pc:spChg>
        <pc:spChg chg="add del">
          <ac:chgData name="William Clements" userId="cbdb0636-a496-422a-8d40-98c53d494d26" providerId="ADAL" clId="{F7C919CE-8279-4684-B434-FBC32853EA7F}" dt="2020-11-23T23:50:17.024" v="1454" actId="26606"/>
          <ac:spMkLst>
            <pc:docMk/>
            <pc:sldMk cId="2683484347" sldId="267"/>
            <ac:spMk id="18" creationId="{593BD913-0EB6-48A4-B22A-6A4DE089854B}"/>
          </ac:spMkLst>
        </pc:spChg>
        <pc:spChg chg="add del">
          <ac:chgData name="William Clements" userId="cbdb0636-a496-422a-8d40-98c53d494d26" providerId="ADAL" clId="{F7C919CE-8279-4684-B434-FBC32853EA7F}" dt="2020-11-23T23:50:17.024" v="1454" actId="26606"/>
          <ac:spMkLst>
            <pc:docMk/>
            <pc:sldMk cId="2683484347" sldId="267"/>
            <ac:spMk id="19" creationId="{7F357D35-3E3E-4EC7-B3AE-C106ABB7DC68}"/>
          </ac:spMkLst>
        </pc:spChg>
        <pc:spChg chg="add del">
          <ac:chgData name="William Clements" userId="cbdb0636-a496-422a-8d40-98c53d494d26" providerId="ADAL" clId="{F7C919CE-8279-4684-B434-FBC32853EA7F}" dt="2020-11-23T23:50:17.024" v="1454" actId="26606"/>
          <ac:spMkLst>
            <pc:docMk/>
            <pc:sldMk cId="2683484347" sldId="267"/>
            <ac:spMk id="20" creationId="{9334D921-DCE6-4D92-987F-D98C93F1CBD7}"/>
          </ac:spMkLst>
        </pc:spChg>
        <pc:spChg chg="add del">
          <ac:chgData name="William Clements" userId="cbdb0636-a496-422a-8d40-98c53d494d26" providerId="ADAL" clId="{F7C919CE-8279-4684-B434-FBC32853EA7F}" dt="2020-11-23T23:21:42.160" v="1426"/>
          <ac:spMkLst>
            <pc:docMk/>
            <pc:sldMk cId="2683484347" sldId="267"/>
            <ac:spMk id="21" creationId="{6F66A575-7835-4400-BEDE-89F2EF034034}"/>
          </ac:spMkLst>
        </pc:spChg>
        <pc:spChg chg="add del">
          <ac:chgData name="William Clements" userId="cbdb0636-a496-422a-8d40-98c53d494d26" providerId="ADAL" clId="{F7C919CE-8279-4684-B434-FBC32853EA7F}" dt="2020-11-23T23:50:17.024" v="1454" actId="26606"/>
          <ac:spMkLst>
            <pc:docMk/>
            <pc:sldMk cId="2683484347" sldId="267"/>
            <ac:spMk id="22" creationId="{DE4D942F-489D-4A7B-8983-942543481B69}"/>
          </ac:spMkLst>
        </pc:spChg>
        <pc:spChg chg="add">
          <ac:chgData name="William Clements" userId="cbdb0636-a496-422a-8d40-98c53d494d26" providerId="ADAL" clId="{F7C919CE-8279-4684-B434-FBC32853EA7F}" dt="2020-11-23T23:50:29.249" v="1459" actId="26606"/>
          <ac:spMkLst>
            <pc:docMk/>
            <pc:sldMk cId="2683484347" sldId="267"/>
            <ac:spMk id="24" creationId="{CDA1A2E9-63FE-408D-A803-8E306ECAB4B3}"/>
          </ac:spMkLst>
        </pc:spChg>
        <pc:spChg chg="add del">
          <ac:chgData name="William Clements" userId="cbdb0636-a496-422a-8d40-98c53d494d26" providerId="ADAL" clId="{F7C919CE-8279-4684-B434-FBC32853EA7F}" dt="2020-11-23T23:50:22.954" v="1458" actId="26606"/>
          <ac:spMkLst>
            <pc:docMk/>
            <pc:sldMk cId="2683484347" sldId="267"/>
            <ac:spMk id="25" creationId="{CDA1A2E9-63FE-408D-A803-8E306ECAB4B3}"/>
          </ac:spMkLst>
        </pc:spChg>
        <pc:spChg chg="add del">
          <ac:chgData name="William Clements" userId="cbdb0636-a496-422a-8d40-98c53d494d26" providerId="ADAL" clId="{F7C919CE-8279-4684-B434-FBC32853EA7F}" dt="2020-11-23T23:50:22.954" v="1458" actId="26606"/>
          <ac:spMkLst>
            <pc:docMk/>
            <pc:sldMk cId="2683484347" sldId="267"/>
            <ac:spMk id="26" creationId="{FBE9F90C-C163-435B-9A68-D15C92D1CF2B}"/>
          </ac:spMkLst>
        </pc:spChg>
        <pc:spChg chg="add del">
          <ac:chgData name="William Clements" userId="cbdb0636-a496-422a-8d40-98c53d494d26" providerId="ADAL" clId="{F7C919CE-8279-4684-B434-FBC32853EA7F}" dt="2020-11-23T23:50:22.954" v="1458" actId="26606"/>
          <ac:spMkLst>
            <pc:docMk/>
            <pc:sldMk cId="2683484347" sldId="267"/>
            <ac:spMk id="27" creationId="{1A882A9F-F4E9-4E23-8F0B-20B5DF42EAA9}"/>
          </ac:spMkLst>
        </pc:spChg>
        <pc:spChg chg="add">
          <ac:chgData name="William Clements" userId="cbdb0636-a496-422a-8d40-98c53d494d26" providerId="ADAL" clId="{F7C919CE-8279-4684-B434-FBC32853EA7F}" dt="2020-11-23T23:50:29.249" v="1459" actId="26606"/>
          <ac:spMkLst>
            <pc:docMk/>
            <pc:sldMk cId="2683484347" sldId="267"/>
            <ac:spMk id="28" creationId="{FBE9F90C-C163-435B-9A68-D15C92D1CF2B}"/>
          </ac:spMkLst>
        </pc:spChg>
        <pc:spChg chg="add">
          <ac:chgData name="William Clements" userId="cbdb0636-a496-422a-8d40-98c53d494d26" providerId="ADAL" clId="{F7C919CE-8279-4684-B434-FBC32853EA7F}" dt="2020-11-23T23:50:29.249" v="1459" actId="26606"/>
          <ac:spMkLst>
            <pc:docMk/>
            <pc:sldMk cId="2683484347" sldId="267"/>
            <ac:spMk id="29" creationId="{1A882A9F-F4E9-4E23-8F0B-20B5DF42EAA9}"/>
          </ac:spMkLst>
        </pc:spChg>
        <pc:grpChg chg="add del">
          <ac:chgData name="William Clements" userId="cbdb0636-a496-422a-8d40-98c53d494d26" providerId="ADAL" clId="{F7C919CE-8279-4684-B434-FBC32853EA7F}" dt="2020-11-23T23:21:06.031" v="1416" actId="26606"/>
          <ac:grpSpMkLst>
            <pc:docMk/>
            <pc:sldMk cId="2683484347" sldId="267"/>
            <ac:grpSpMk id="16" creationId="{032D8612-31EB-44CF-A1D0-14FD4C705424}"/>
          </ac:grpSpMkLst>
        </pc:grpChg>
        <pc:picChg chg="add mod">
          <ac:chgData name="William Clements" userId="cbdb0636-a496-422a-8d40-98c53d494d26" providerId="ADAL" clId="{F7C919CE-8279-4684-B434-FBC32853EA7F}" dt="2020-11-23T23:50:29.249" v="1459" actId="26606"/>
          <ac:picMkLst>
            <pc:docMk/>
            <pc:sldMk cId="2683484347" sldId="267"/>
            <ac:picMk id="5" creationId="{A2E4BE0E-54D0-4039-B994-0E0F4550520E}"/>
          </ac:picMkLst>
        </pc:picChg>
        <pc:cxnChg chg="add del">
          <ac:chgData name="William Clements" userId="cbdb0636-a496-422a-8d40-98c53d494d26" providerId="ADAL" clId="{F7C919CE-8279-4684-B434-FBC32853EA7F}" dt="2020-11-23T23:50:17.024" v="1454" actId="26606"/>
          <ac:cxnSpMkLst>
            <pc:docMk/>
            <pc:sldMk cId="2683484347" sldId="267"/>
            <ac:cxnSpMk id="23" creationId="{E8F0F547-5526-40CC-8397-442101C26B40}"/>
          </ac:cxnSpMkLst>
        </pc:cxnChg>
      </pc:sldChg>
      <pc:sldChg chg="modSp new mod">
        <pc:chgData name="William Clements" userId="cbdb0636-a496-422a-8d40-98c53d494d26" providerId="ADAL" clId="{F7C919CE-8279-4684-B434-FBC32853EA7F}" dt="2020-11-24T15:46:40.724" v="1930" actId="20577"/>
        <pc:sldMkLst>
          <pc:docMk/>
          <pc:sldMk cId="1505219087" sldId="268"/>
        </pc:sldMkLst>
        <pc:spChg chg="mod">
          <ac:chgData name="William Clements" userId="cbdb0636-a496-422a-8d40-98c53d494d26" providerId="ADAL" clId="{F7C919CE-8279-4684-B434-FBC32853EA7F}" dt="2020-11-24T15:42:23.196" v="1538" actId="20577"/>
          <ac:spMkLst>
            <pc:docMk/>
            <pc:sldMk cId="1505219087" sldId="268"/>
            <ac:spMk id="2" creationId="{474E70E2-4504-4165-BC73-AF30AD78A479}"/>
          </ac:spMkLst>
        </pc:spChg>
        <pc:spChg chg="mod">
          <ac:chgData name="William Clements" userId="cbdb0636-a496-422a-8d40-98c53d494d26" providerId="ADAL" clId="{F7C919CE-8279-4684-B434-FBC32853EA7F}" dt="2020-11-24T15:46:24.818" v="1890" actId="27636"/>
          <ac:spMkLst>
            <pc:docMk/>
            <pc:sldMk cId="1505219087" sldId="268"/>
            <ac:spMk id="3" creationId="{FBDB12DE-059C-4169-8F33-1894F8085216}"/>
          </ac:spMkLst>
        </pc:spChg>
        <pc:spChg chg="mod">
          <ac:chgData name="William Clements" userId="cbdb0636-a496-422a-8d40-98c53d494d26" providerId="ADAL" clId="{F7C919CE-8279-4684-B434-FBC32853EA7F}" dt="2020-11-24T15:46:40.724" v="1930" actId="20577"/>
          <ac:spMkLst>
            <pc:docMk/>
            <pc:sldMk cId="1505219087" sldId="268"/>
            <ac:spMk id="4" creationId="{F9970905-2FA1-4C45-8F83-9C1EC273F1DF}"/>
          </ac:spMkLst>
        </pc:spChg>
      </pc:sldChg>
      <pc:sldChg chg="modSp new mod">
        <pc:chgData name="William Clements" userId="cbdb0636-a496-422a-8d40-98c53d494d26" providerId="ADAL" clId="{F7C919CE-8279-4684-B434-FBC32853EA7F}" dt="2020-11-24T15:48:23.409" v="1937" actId="20577"/>
        <pc:sldMkLst>
          <pc:docMk/>
          <pc:sldMk cId="319957219" sldId="269"/>
        </pc:sldMkLst>
        <pc:spChg chg="mod">
          <ac:chgData name="William Clements" userId="cbdb0636-a496-422a-8d40-98c53d494d26" providerId="ADAL" clId="{F7C919CE-8279-4684-B434-FBC32853EA7F}" dt="2020-11-24T15:48:23.409" v="1937" actId="20577"/>
          <ac:spMkLst>
            <pc:docMk/>
            <pc:sldMk cId="319957219" sldId="269"/>
            <ac:spMk id="2" creationId="{C1FA5ACD-6437-46CD-860B-3CED0332B520}"/>
          </ac:spMkLst>
        </pc:spChg>
      </pc:sldChg>
      <pc:sldChg chg="addSp delSp modSp new mod setBg modClrScheme chgLayout">
        <pc:chgData name="William Clements" userId="cbdb0636-a496-422a-8d40-98c53d494d26" providerId="ADAL" clId="{F7C919CE-8279-4684-B434-FBC32853EA7F}" dt="2020-11-24T16:18:15.025" v="2050" actId="1076"/>
        <pc:sldMkLst>
          <pc:docMk/>
          <pc:sldMk cId="2326208258" sldId="270"/>
        </pc:sldMkLst>
        <pc:spChg chg="mod ord">
          <ac:chgData name="William Clements" userId="cbdb0636-a496-422a-8d40-98c53d494d26" providerId="ADAL" clId="{F7C919CE-8279-4684-B434-FBC32853EA7F}" dt="2020-11-24T16:17:49.685" v="2044" actId="26606"/>
          <ac:spMkLst>
            <pc:docMk/>
            <pc:sldMk cId="2326208258" sldId="270"/>
            <ac:spMk id="2" creationId="{0299236F-91B3-45C9-85CA-F8EEA557FE82}"/>
          </ac:spMkLst>
        </pc:spChg>
        <pc:spChg chg="del">
          <ac:chgData name="William Clements" userId="cbdb0636-a496-422a-8d40-98c53d494d26" providerId="ADAL" clId="{F7C919CE-8279-4684-B434-FBC32853EA7F}" dt="2020-11-24T16:14:12.077" v="2004" actId="700"/>
          <ac:spMkLst>
            <pc:docMk/>
            <pc:sldMk cId="2326208258" sldId="270"/>
            <ac:spMk id="3" creationId="{1DE42EB3-3E93-4313-9635-AECD5EAB8830}"/>
          </ac:spMkLst>
        </pc:spChg>
        <pc:spChg chg="del">
          <ac:chgData name="William Clements" userId="cbdb0636-a496-422a-8d40-98c53d494d26" providerId="ADAL" clId="{F7C919CE-8279-4684-B434-FBC32853EA7F}" dt="2020-11-24T16:14:12.077" v="2004" actId="700"/>
          <ac:spMkLst>
            <pc:docMk/>
            <pc:sldMk cId="2326208258" sldId="270"/>
            <ac:spMk id="4" creationId="{6E8FD329-CB85-442E-8E93-E2DE2E658AD4}"/>
          </ac:spMkLst>
        </pc:spChg>
        <pc:spChg chg="add del">
          <ac:chgData name="William Clements" userId="cbdb0636-a496-422a-8d40-98c53d494d26" providerId="ADAL" clId="{F7C919CE-8279-4684-B434-FBC32853EA7F}" dt="2020-11-24T16:17:16.685" v="2039" actId="26606"/>
          <ac:spMkLst>
            <pc:docMk/>
            <pc:sldMk cId="2326208258" sldId="270"/>
            <ac:spMk id="71" creationId="{AAD8F19F-4A55-467B-BED0-8837659A90A4}"/>
          </ac:spMkLst>
        </pc:spChg>
        <pc:spChg chg="add del">
          <ac:chgData name="William Clements" userId="cbdb0636-a496-422a-8d40-98c53d494d26" providerId="ADAL" clId="{F7C919CE-8279-4684-B434-FBC32853EA7F}" dt="2020-11-24T16:17:31.535" v="2043" actId="26606"/>
          <ac:spMkLst>
            <pc:docMk/>
            <pc:sldMk cId="2326208258" sldId="270"/>
            <ac:spMk id="73" creationId="{61FFFC16-86E2-4B9A-BC6D-213DC2654765}"/>
          </ac:spMkLst>
        </pc:spChg>
        <pc:spChg chg="add del">
          <ac:chgData name="William Clements" userId="cbdb0636-a496-422a-8d40-98c53d494d26" providerId="ADAL" clId="{F7C919CE-8279-4684-B434-FBC32853EA7F}" dt="2020-11-24T16:17:31.535" v="2043" actId="26606"/>
          <ac:spMkLst>
            <pc:docMk/>
            <pc:sldMk cId="2326208258" sldId="270"/>
            <ac:spMk id="75" creationId="{DD3524E0-C87C-4F38-9FC7-E969C15A7906}"/>
          </ac:spMkLst>
        </pc:spChg>
        <pc:spChg chg="add del">
          <ac:chgData name="William Clements" userId="cbdb0636-a496-422a-8d40-98c53d494d26" providerId="ADAL" clId="{F7C919CE-8279-4684-B434-FBC32853EA7F}" dt="2020-11-24T16:17:31.535" v="2043" actId="26606"/>
          <ac:spMkLst>
            <pc:docMk/>
            <pc:sldMk cId="2326208258" sldId="270"/>
            <ac:spMk id="77" creationId="{F1ED1DF4-DDDE-4464-8ABC-ED1F633CCEC1}"/>
          </ac:spMkLst>
        </pc:spChg>
        <pc:spChg chg="add del">
          <ac:chgData name="William Clements" userId="cbdb0636-a496-422a-8d40-98c53d494d26" providerId="ADAL" clId="{F7C919CE-8279-4684-B434-FBC32853EA7F}" dt="2020-11-24T16:17:31.535" v="2043" actId="26606"/>
          <ac:spMkLst>
            <pc:docMk/>
            <pc:sldMk cId="2326208258" sldId="270"/>
            <ac:spMk id="79" creationId="{E7E01BF7-4F45-4B6D-82BF-5A5DB30A627B}"/>
          </ac:spMkLst>
        </pc:spChg>
        <pc:spChg chg="add del">
          <ac:chgData name="William Clements" userId="cbdb0636-a496-422a-8d40-98c53d494d26" providerId="ADAL" clId="{F7C919CE-8279-4684-B434-FBC32853EA7F}" dt="2020-11-24T16:17:31.535" v="2043" actId="26606"/>
          <ac:spMkLst>
            <pc:docMk/>
            <pc:sldMk cId="2326208258" sldId="270"/>
            <ac:spMk id="81" creationId="{F2FC5C7B-261A-4268-BA85-C29488A8BED3}"/>
          </ac:spMkLst>
        </pc:spChg>
        <pc:spChg chg="add del">
          <ac:chgData name="William Clements" userId="cbdb0636-a496-422a-8d40-98c53d494d26" providerId="ADAL" clId="{F7C919CE-8279-4684-B434-FBC32853EA7F}" dt="2020-11-24T16:17:31.535" v="2043" actId="26606"/>
          <ac:spMkLst>
            <pc:docMk/>
            <pc:sldMk cId="2326208258" sldId="270"/>
            <ac:spMk id="83" creationId="{5CB4E315-91F2-4710-B866-B119037ED97C}"/>
          </ac:spMkLst>
        </pc:spChg>
        <pc:spChg chg="add del">
          <ac:chgData name="William Clements" userId="cbdb0636-a496-422a-8d40-98c53d494d26" providerId="ADAL" clId="{F7C919CE-8279-4684-B434-FBC32853EA7F}" dt="2020-11-24T16:17:31.535" v="2043" actId="26606"/>
          <ac:spMkLst>
            <pc:docMk/>
            <pc:sldMk cId="2326208258" sldId="270"/>
            <ac:spMk id="85" creationId="{569BABC0-B0CC-4E7B-838A-F6E644779E18}"/>
          </ac:spMkLst>
        </pc:spChg>
        <pc:spChg chg="add del">
          <ac:chgData name="William Clements" userId="cbdb0636-a496-422a-8d40-98c53d494d26" providerId="ADAL" clId="{F7C919CE-8279-4684-B434-FBC32853EA7F}" dt="2020-11-24T16:17:31.535" v="2043" actId="26606"/>
          <ac:spMkLst>
            <pc:docMk/>
            <pc:sldMk cId="2326208258" sldId="270"/>
            <ac:spMk id="87" creationId="{DCBE1B01-A27C-45C2-ADA4-AA13C3AC1F6A}"/>
          </ac:spMkLst>
        </pc:spChg>
        <pc:spChg chg="add del">
          <ac:chgData name="William Clements" userId="cbdb0636-a496-422a-8d40-98c53d494d26" providerId="ADAL" clId="{F7C919CE-8279-4684-B434-FBC32853EA7F}" dt="2020-11-24T16:17:31.535" v="2043" actId="26606"/>
          <ac:spMkLst>
            <pc:docMk/>
            <pc:sldMk cId="2326208258" sldId="270"/>
            <ac:spMk id="89" creationId="{BE7E1DAA-43FB-4446-A354-9283DE6686C8}"/>
          </ac:spMkLst>
        </pc:spChg>
        <pc:spChg chg="add del">
          <ac:chgData name="William Clements" userId="cbdb0636-a496-422a-8d40-98c53d494d26" providerId="ADAL" clId="{F7C919CE-8279-4684-B434-FBC32853EA7F}" dt="2020-11-24T16:17:31.535" v="2043" actId="26606"/>
          <ac:spMkLst>
            <pc:docMk/>
            <pc:sldMk cId="2326208258" sldId="270"/>
            <ac:spMk id="91" creationId="{F6FE5468-759E-4E83-828A-5587C7F58873}"/>
          </ac:spMkLst>
        </pc:spChg>
        <pc:spChg chg="add del">
          <ac:chgData name="William Clements" userId="cbdb0636-a496-422a-8d40-98c53d494d26" providerId="ADAL" clId="{F7C919CE-8279-4684-B434-FBC32853EA7F}" dt="2020-11-24T16:17:31.535" v="2043" actId="26606"/>
          <ac:spMkLst>
            <pc:docMk/>
            <pc:sldMk cId="2326208258" sldId="270"/>
            <ac:spMk id="93" creationId="{99FE99BC-5F7D-47C3-AA1E-16D7DBDBD18F}"/>
          </ac:spMkLst>
        </pc:spChg>
        <pc:spChg chg="add del">
          <ac:chgData name="William Clements" userId="cbdb0636-a496-422a-8d40-98c53d494d26" providerId="ADAL" clId="{F7C919CE-8279-4684-B434-FBC32853EA7F}" dt="2020-11-24T16:17:31.535" v="2043" actId="26606"/>
          <ac:spMkLst>
            <pc:docMk/>
            <pc:sldMk cId="2326208258" sldId="270"/>
            <ac:spMk id="95" creationId="{27400BAF-FCE6-4296-8A0E-9B595ADC09A4}"/>
          </ac:spMkLst>
        </pc:spChg>
        <pc:spChg chg="add del">
          <ac:chgData name="William Clements" userId="cbdb0636-a496-422a-8d40-98c53d494d26" providerId="ADAL" clId="{F7C919CE-8279-4684-B434-FBC32853EA7F}" dt="2020-11-24T16:17:26.795" v="2041" actId="26606"/>
          <ac:spMkLst>
            <pc:docMk/>
            <pc:sldMk cId="2326208258" sldId="270"/>
            <ac:spMk id="1028" creationId="{3634A21A-3D5D-4DFA-99F4-16A031986540}"/>
          </ac:spMkLst>
        </pc:spChg>
        <pc:spChg chg="add">
          <ac:chgData name="William Clements" userId="cbdb0636-a496-422a-8d40-98c53d494d26" providerId="ADAL" clId="{F7C919CE-8279-4684-B434-FBC32853EA7F}" dt="2020-11-24T16:17:49.685" v="2044" actId="26606"/>
          <ac:spMkLst>
            <pc:docMk/>
            <pc:sldMk cId="2326208258" sldId="270"/>
            <ac:spMk id="1029" creationId="{72018E1B-E0B9-4440-AFF3-4112E50A2763}"/>
          </ac:spMkLst>
        </pc:spChg>
        <pc:spChg chg="add del">
          <ac:chgData name="William Clements" userId="cbdb0636-a496-422a-8d40-98c53d494d26" providerId="ADAL" clId="{F7C919CE-8279-4684-B434-FBC32853EA7F}" dt="2020-11-24T16:17:31.535" v="2043" actId="26606"/>
          <ac:spMkLst>
            <pc:docMk/>
            <pc:sldMk cId="2326208258" sldId="270"/>
            <ac:spMk id="1030" creationId="{26882C51-76F9-4F99-997D-31FA6242A805}"/>
          </ac:spMkLst>
        </pc:spChg>
        <pc:graphicFrameChg chg="add del mod">
          <ac:chgData name="William Clements" userId="cbdb0636-a496-422a-8d40-98c53d494d26" providerId="ADAL" clId="{F7C919CE-8279-4684-B434-FBC32853EA7F}" dt="2020-11-24T16:14:14.655" v="2006"/>
          <ac:graphicFrameMkLst>
            <pc:docMk/>
            <pc:sldMk cId="2326208258" sldId="270"/>
            <ac:graphicFrameMk id="5" creationId="{E75DDCEE-C03F-4A5C-9645-467A8B78373F}"/>
          </ac:graphicFrameMkLst>
        </pc:graphicFrameChg>
        <pc:graphicFrameChg chg="add del mod">
          <ac:chgData name="William Clements" userId="cbdb0636-a496-422a-8d40-98c53d494d26" providerId="ADAL" clId="{F7C919CE-8279-4684-B434-FBC32853EA7F}" dt="2020-11-24T16:14:28.525" v="2011"/>
          <ac:graphicFrameMkLst>
            <pc:docMk/>
            <pc:sldMk cId="2326208258" sldId="270"/>
            <ac:graphicFrameMk id="7" creationId="{E1F156FE-2D79-4D66-83F1-B10AB9F9F71C}"/>
          </ac:graphicFrameMkLst>
        </pc:graphicFrameChg>
        <pc:picChg chg="add mod ord">
          <ac:chgData name="William Clements" userId="cbdb0636-a496-422a-8d40-98c53d494d26" providerId="ADAL" clId="{F7C919CE-8279-4684-B434-FBC32853EA7F}" dt="2020-11-24T16:18:06.710" v="2047" actId="1076"/>
          <ac:picMkLst>
            <pc:docMk/>
            <pc:sldMk cId="2326208258" sldId="270"/>
            <ac:picMk id="6" creationId="{D6395A7F-E6A5-4890-B32F-E4BF4CBDD460}"/>
          </ac:picMkLst>
        </pc:picChg>
        <pc:picChg chg="add mod ord">
          <ac:chgData name="William Clements" userId="cbdb0636-a496-422a-8d40-98c53d494d26" providerId="ADAL" clId="{F7C919CE-8279-4684-B434-FBC32853EA7F}" dt="2020-11-24T16:18:15.025" v="2050" actId="1076"/>
          <ac:picMkLst>
            <pc:docMk/>
            <pc:sldMk cId="2326208258" sldId="270"/>
            <ac:picMk id="8" creationId="{C1AC0723-3112-4FF8-9FB5-EC15A28E1A82}"/>
          </ac:picMkLst>
        </pc:picChg>
        <pc:picChg chg="add mod ord">
          <ac:chgData name="William Clements" userId="cbdb0636-a496-422a-8d40-98c53d494d26" providerId="ADAL" clId="{F7C919CE-8279-4684-B434-FBC32853EA7F}" dt="2020-11-24T16:18:11.305" v="2049" actId="1076"/>
          <ac:picMkLst>
            <pc:docMk/>
            <pc:sldMk cId="2326208258" sldId="270"/>
            <ac:picMk id="10" creationId="{8B461563-CBCB-4A60-AF3E-DB1A074FF7D0}"/>
          </ac:picMkLst>
        </pc:picChg>
        <pc:picChg chg="add mod ord">
          <ac:chgData name="William Clements" userId="cbdb0636-a496-422a-8d40-98c53d494d26" providerId="ADAL" clId="{F7C919CE-8279-4684-B434-FBC32853EA7F}" dt="2020-11-24T16:18:04.005" v="2046" actId="1076"/>
          <ac:picMkLst>
            <pc:docMk/>
            <pc:sldMk cId="2326208258" sldId="270"/>
            <ac:picMk id="12" creationId="{BB824D80-0156-443B-A10D-97E5FA6A7FA9}"/>
          </ac:picMkLst>
        </pc:picChg>
        <pc:picChg chg="add mod ord">
          <ac:chgData name="William Clements" userId="cbdb0636-a496-422a-8d40-98c53d494d26" providerId="ADAL" clId="{F7C919CE-8279-4684-B434-FBC32853EA7F}" dt="2020-11-24T16:18:08.545" v="2048" actId="1076"/>
          <ac:picMkLst>
            <pc:docMk/>
            <pc:sldMk cId="2326208258" sldId="270"/>
            <ac:picMk id="14" creationId="{3D5AA38F-B505-40E4-98A7-0BA843A4A8BB}"/>
          </ac:picMkLst>
        </pc:picChg>
        <pc:picChg chg="add mod">
          <ac:chgData name="William Clements" userId="cbdb0636-a496-422a-8d40-98c53d494d26" providerId="ADAL" clId="{F7C919CE-8279-4684-B434-FBC32853EA7F}" dt="2020-11-24T16:17:49.685" v="2044" actId="26606"/>
          <ac:picMkLst>
            <pc:docMk/>
            <pc:sldMk cId="2326208258" sldId="270"/>
            <ac:picMk id="1026" creationId="{853B58ED-C5BF-4B34-885A-B47A290EDD46}"/>
          </ac:picMkLst>
        </pc:picChg>
      </pc:sldChg>
    </pc:docChg>
  </pc:docChgLst>
  <pc:docChgLst>
    <pc:chgData name="Clements, William" userId="cbdb0636-a496-422a-8d40-98c53d494d26" providerId="ADAL" clId="{52071D93-8989-2A43-819B-D8EBA4B9D059}"/>
    <pc:docChg chg="custSel addSld delSld modSld">
      <pc:chgData name="Clements, William" userId="cbdb0636-a496-422a-8d40-98c53d494d26" providerId="ADAL" clId="{52071D93-8989-2A43-819B-D8EBA4B9D059}" dt="2022-06-27T16:19:43.601" v="325" actId="1076"/>
      <pc:docMkLst>
        <pc:docMk/>
      </pc:docMkLst>
      <pc:sldChg chg="modSp mod modAnim">
        <pc:chgData name="Clements, William" userId="cbdb0636-a496-422a-8d40-98c53d494d26" providerId="ADAL" clId="{52071D93-8989-2A43-819B-D8EBA4B9D059}" dt="2022-06-27T14:32:57.847" v="116" actId="20577"/>
        <pc:sldMkLst>
          <pc:docMk/>
          <pc:sldMk cId="3378371353" sldId="259"/>
        </pc:sldMkLst>
        <pc:spChg chg="mod">
          <ac:chgData name="Clements, William" userId="cbdb0636-a496-422a-8d40-98c53d494d26" providerId="ADAL" clId="{52071D93-8989-2A43-819B-D8EBA4B9D059}" dt="2022-06-27T14:32:57.847" v="116" actId="20577"/>
          <ac:spMkLst>
            <pc:docMk/>
            <pc:sldMk cId="3378371353" sldId="259"/>
            <ac:spMk id="3" creationId="{47DC2469-D43F-4CE4-9BB8-76A350A67725}"/>
          </ac:spMkLst>
        </pc:spChg>
        <pc:spChg chg="mod">
          <ac:chgData name="Clements, William" userId="cbdb0636-a496-422a-8d40-98c53d494d26" providerId="ADAL" clId="{52071D93-8989-2A43-819B-D8EBA4B9D059}" dt="2022-06-27T14:32:10.467" v="43" actId="20577"/>
          <ac:spMkLst>
            <pc:docMk/>
            <pc:sldMk cId="3378371353" sldId="259"/>
            <ac:spMk id="4" creationId="{86874B3B-03AB-4E31-B9DC-E6D271F75AFF}"/>
          </ac:spMkLst>
        </pc:spChg>
      </pc:sldChg>
      <pc:sldChg chg="modSp mod">
        <pc:chgData name="Clements, William" userId="cbdb0636-a496-422a-8d40-98c53d494d26" providerId="ADAL" clId="{52071D93-8989-2A43-819B-D8EBA4B9D059}" dt="2022-06-27T14:47:06.189" v="119" actId="20577"/>
        <pc:sldMkLst>
          <pc:docMk/>
          <pc:sldMk cId="3657204530" sldId="263"/>
        </pc:sldMkLst>
        <pc:spChg chg="mod">
          <ac:chgData name="Clements, William" userId="cbdb0636-a496-422a-8d40-98c53d494d26" providerId="ADAL" clId="{52071D93-8989-2A43-819B-D8EBA4B9D059}" dt="2022-06-27T14:47:06.189" v="119" actId="20577"/>
          <ac:spMkLst>
            <pc:docMk/>
            <pc:sldMk cId="3657204530" sldId="263"/>
            <ac:spMk id="25" creationId="{0B906987-5AE9-44F5-88D5-E76AA8EB611E}"/>
          </ac:spMkLst>
        </pc:spChg>
      </pc:sldChg>
      <pc:sldChg chg="del">
        <pc:chgData name="Clements, William" userId="cbdb0636-a496-422a-8d40-98c53d494d26" providerId="ADAL" clId="{52071D93-8989-2A43-819B-D8EBA4B9D059}" dt="2022-06-24T21:29:35.880" v="3" actId="2696"/>
        <pc:sldMkLst>
          <pc:docMk/>
          <pc:sldMk cId="1505219087" sldId="268"/>
        </pc:sldMkLst>
      </pc:sldChg>
      <pc:sldChg chg="del">
        <pc:chgData name="Clements, William" userId="cbdb0636-a496-422a-8d40-98c53d494d26" providerId="ADAL" clId="{52071D93-8989-2A43-819B-D8EBA4B9D059}" dt="2022-06-24T21:21:23.990" v="1" actId="2696"/>
        <pc:sldMkLst>
          <pc:docMk/>
          <pc:sldMk cId="319957219" sldId="269"/>
        </pc:sldMkLst>
      </pc:sldChg>
      <pc:sldChg chg="modSp add mod">
        <pc:chgData name="Clements, William" userId="cbdb0636-a496-422a-8d40-98c53d494d26" providerId="ADAL" clId="{52071D93-8989-2A43-819B-D8EBA4B9D059}" dt="2022-06-27T16:19:43.601" v="325" actId="1076"/>
        <pc:sldMkLst>
          <pc:docMk/>
          <pc:sldMk cId="2626553225" sldId="408"/>
        </pc:sldMkLst>
        <pc:spChg chg="mod">
          <ac:chgData name="Clements, William" userId="cbdb0636-a496-422a-8d40-98c53d494d26" providerId="ADAL" clId="{52071D93-8989-2A43-819B-D8EBA4B9D059}" dt="2022-06-24T21:21:28.421" v="2" actId="1076"/>
          <ac:spMkLst>
            <pc:docMk/>
            <pc:sldMk cId="2626553225" sldId="408"/>
            <ac:spMk id="6" creationId="{81E2836D-CD51-955E-3EA3-5DF72F06C63F}"/>
          </ac:spMkLst>
        </pc:spChg>
        <pc:spChg chg="mod">
          <ac:chgData name="Clements, William" userId="cbdb0636-a496-422a-8d40-98c53d494d26" providerId="ADAL" clId="{52071D93-8989-2A43-819B-D8EBA4B9D059}" dt="2022-06-27T16:19:43.601" v="325" actId="1076"/>
          <ac:spMkLst>
            <pc:docMk/>
            <pc:sldMk cId="2626553225" sldId="408"/>
            <ac:spMk id="7" creationId="{688C68A7-43D5-F009-2577-4A1416E9634A}"/>
          </ac:spMkLst>
        </pc:spChg>
      </pc:sldChg>
      <pc:sldChg chg="new">
        <pc:chgData name="Clements, William" userId="cbdb0636-a496-422a-8d40-98c53d494d26" providerId="ADAL" clId="{52071D93-8989-2A43-819B-D8EBA4B9D059}" dt="2022-06-27T14:36:30.487" v="117" actId="680"/>
        <pc:sldMkLst>
          <pc:docMk/>
          <pc:sldMk cId="3048405660" sldId="409"/>
        </pc:sldMkLst>
      </pc:sldChg>
      <pc:sldChg chg="delSp modSp add mod setBg delDesignElem">
        <pc:chgData name="Clements, William" userId="cbdb0636-a496-422a-8d40-98c53d494d26" providerId="ADAL" clId="{52071D93-8989-2A43-819B-D8EBA4B9D059}" dt="2022-06-27T14:47:31.242" v="170" actId="20577"/>
        <pc:sldMkLst>
          <pc:docMk/>
          <pc:sldMk cId="4234271840" sldId="410"/>
        </pc:sldMkLst>
        <pc:spChg chg="del">
          <ac:chgData name="Clements, William" userId="cbdb0636-a496-422a-8d40-98c53d494d26" providerId="ADAL" clId="{52071D93-8989-2A43-819B-D8EBA4B9D059}" dt="2022-06-27T14:47:15.800" v="121"/>
          <ac:spMkLst>
            <pc:docMk/>
            <pc:sldMk cId="4234271840" sldId="410"/>
            <ac:spMk id="20" creationId="{9F7D788E-2C1B-4EF4-8719-12613771FF98}"/>
          </ac:spMkLst>
        </pc:spChg>
        <pc:spChg chg="del">
          <ac:chgData name="Clements, William" userId="cbdb0636-a496-422a-8d40-98c53d494d26" providerId="ADAL" clId="{52071D93-8989-2A43-819B-D8EBA4B9D059}" dt="2022-06-27T14:47:15.800" v="121"/>
          <ac:spMkLst>
            <pc:docMk/>
            <pc:sldMk cId="4234271840" sldId="410"/>
            <ac:spMk id="21" creationId="{7C54E824-C0F4-480B-BC88-689F50C45FBD}"/>
          </ac:spMkLst>
        </pc:spChg>
        <pc:spChg chg="del">
          <ac:chgData name="Clements, William" userId="cbdb0636-a496-422a-8d40-98c53d494d26" providerId="ADAL" clId="{52071D93-8989-2A43-819B-D8EBA4B9D059}" dt="2022-06-27T14:47:15.800" v="121"/>
          <ac:spMkLst>
            <pc:docMk/>
            <pc:sldMk cId="4234271840" sldId="410"/>
            <ac:spMk id="22" creationId="{58DEA6A1-FC5C-4E6E-BBBF-7E472949B394}"/>
          </ac:spMkLst>
        </pc:spChg>
        <pc:spChg chg="del">
          <ac:chgData name="Clements, William" userId="cbdb0636-a496-422a-8d40-98c53d494d26" providerId="ADAL" clId="{52071D93-8989-2A43-819B-D8EBA4B9D059}" dt="2022-06-27T14:47:15.800" v="121"/>
          <ac:spMkLst>
            <pc:docMk/>
            <pc:sldMk cId="4234271840" sldId="410"/>
            <ac:spMk id="23" creationId="{96AAAC3B-1954-46B7-BBAC-27DFF5B5295F}"/>
          </ac:spMkLst>
        </pc:spChg>
        <pc:spChg chg="del">
          <ac:chgData name="Clements, William" userId="cbdb0636-a496-422a-8d40-98c53d494d26" providerId="ADAL" clId="{52071D93-8989-2A43-819B-D8EBA4B9D059}" dt="2022-06-27T14:47:15.800" v="121"/>
          <ac:spMkLst>
            <pc:docMk/>
            <pc:sldMk cId="4234271840" sldId="410"/>
            <ac:spMk id="24" creationId="{A5AD6500-BB62-4AAC-9D2F-C10DDC90CBB1}"/>
          </ac:spMkLst>
        </pc:spChg>
        <pc:spChg chg="mod">
          <ac:chgData name="Clements, William" userId="cbdb0636-a496-422a-8d40-98c53d494d26" providerId="ADAL" clId="{52071D93-8989-2A43-819B-D8EBA4B9D059}" dt="2022-06-27T14:47:31.242" v="170" actId="20577"/>
          <ac:spMkLst>
            <pc:docMk/>
            <pc:sldMk cId="4234271840" sldId="410"/>
            <ac:spMk id="25" creationId="{0B906987-5AE9-44F5-88D5-E76AA8EB611E}"/>
          </ac:spMkLst>
        </pc:spChg>
      </pc:sldChg>
      <pc:sldChg chg="modSp new mod">
        <pc:chgData name="Clements, William" userId="cbdb0636-a496-422a-8d40-98c53d494d26" providerId="ADAL" clId="{52071D93-8989-2A43-819B-D8EBA4B9D059}" dt="2022-06-27T14:48:28.553" v="324" actId="5793"/>
        <pc:sldMkLst>
          <pc:docMk/>
          <pc:sldMk cId="777028664" sldId="411"/>
        </pc:sldMkLst>
        <pc:spChg chg="mod">
          <ac:chgData name="Clements, William" userId="cbdb0636-a496-422a-8d40-98c53d494d26" providerId="ADAL" clId="{52071D93-8989-2A43-819B-D8EBA4B9D059}" dt="2022-06-27T14:48:03.134" v="248" actId="20577"/>
          <ac:spMkLst>
            <pc:docMk/>
            <pc:sldMk cId="777028664" sldId="411"/>
            <ac:spMk id="2" creationId="{2B9C5162-C878-079F-FA65-600BF191F663}"/>
          </ac:spMkLst>
        </pc:spChg>
        <pc:spChg chg="mod">
          <ac:chgData name="Clements, William" userId="cbdb0636-a496-422a-8d40-98c53d494d26" providerId="ADAL" clId="{52071D93-8989-2A43-819B-D8EBA4B9D059}" dt="2022-06-27T14:48:28.553" v="324" actId="5793"/>
          <ac:spMkLst>
            <pc:docMk/>
            <pc:sldMk cId="777028664" sldId="411"/>
            <ac:spMk id="3" creationId="{B57CC22C-4105-9C4F-554C-5EB350ED6583}"/>
          </ac:spMkLst>
        </pc:spChg>
      </pc:sldChg>
    </pc:docChg>
  </pc:docChgLst>
  <pc:docChgLst>
    <pc:chgData name="Clements, William" userId="cbdb0636-a496-422a-8d40-98c53d494d26" providerId="ADAL" clId="{5544222A-08B9-4B2A-AD91-666A887E5C8D}"/>
    <pc:docChg chg="modSld">
      <pc:chgData name="Clements, William" userId="cbdb0636-a496-422a-8d40-98c53d494d26" providerId="ADAL" clId="{5544222A-08B9-4B2A-AD91-666A887E5C8D}" dt="2021-11-17T15:34:21.707" v="4" actId="729"/>
      <pc:docMkLst>
        <pc:docMk/>
      </pc:docMkLst>
      <pc:sldChg chg="mod modShow">
        <pc:chgData name="Clements, William" userId="cbdb0636-a496-422a-8d40-98c53d494d26" providerId="ADAL" clId="{5544222A-08B9-4B2A-AD91-666A887E5C8D}" dt="2021-11-17T15:34:21.707" v="4" actId="729"/>
        <pc:sldMkLst>
          <pc:docMk/>
          <pc:sldMk cId="3378371353" sldId="259"/>
        </pc:sldMkLst>
      </pc:sldChg>
      <pc:sldChg chg="mod modShow">
        <pc:chgData name="Clements, William" userId="cbdb0636-a496-422a-8d40-98c53d494d26" providerId="ADAL" clId="{5544222A-08B9-4B2A-AD91-666A887E5C8D}" dt="2021-11-17T15:34:10.254" v="3" actId="729"/>
        <pc:sldMkLst>
          <pc:docMk/>
          <pc:sldMk cId="1058267999" sldId="261"/>
        </pc:sldMkLst>
      </pc:sldChg>
      <pc:sldChg chg="modSp mod">
        <pc:chgData name="Clements, William" userId="cbdb0636-a496-422a-8d40-98c53d494d26" providerId="ADAL" clId="{5544222A-08B9-4B2A-AD91-666A887E5C8D}" dt="2021-11-16T16:13:31.229" v="2" actId="113"/>
        <pc:sldMkLst>
          <pc:docMk/>
          <pc:sldMk cId="3974498860" sldId="262"/>
        </pc:sldMkLst>
        <pc:spChg chg="mod">
          <ac:chgData name="Clements, William" userId="cbdb0636-a496-422a-8d40-98c53d494d26" providerId="ADAL" clId="{5544222A-08B9-4B2A-AD91-666A887E5C8D}" dt="2021-11-16T16:13:31.229" v="2" actId="113"/>
          <ac:spMkLst>
            <pc:docMk/>
            <pc:sldMk cId="3974498860" sldId="262"/>
            <ac:spMk id="3" creationId="{394CAE63-8127-4C6A-8AEB-F5A454EE494C}"/>
          </ac:spMkLst>
        </pc:spChg>
      </pc:sldChg>
      <pc:sldChg chg="mod modShow">
        <pc:chgData name="Clements, William" userId="cbdb0636-a496-422a-8d40-98c53d494d26" providerId="ADAL" clId="{5544222A-08B9-4B2A-AD91-666A887E5C8D}" dt="2021-11-15T15:56:11.631" v="0" actId="729"/>
        <pc:sldMkLst>
          <pc:docMk/>
          <pc:sldMk cId="2326208258" sldId="27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E53EF9-F6D2-4E79-A073-A8B7E2ACC9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6E0BAEE-102B-4450-9EA7-B5F8D4D09C19}">
      <dgm:prSet/>
      <dgm:spPr/>
      <dgm:t>
        <a:bodyPr/>
        <a:lstStyle/>
        <a:p>
          <a:r>
            <a:rPr lang="en-US" i="0" baseline="0"/>
            <a:t>There is no single "right way“ to empower others</a:t>
          </a:r>
          <a:endParaRPr lang="en-US"/>
        </a:p>
      </dgm:t>
    </dgm:pt>
    <dgm:pt modelId="{2E2CDDEC-4EF7-4EF6-9629-2C81779A5391}" type="parTrans" cxnId="{FA4D42EB-245A-4F50-89C3-A67F8BC49703}">
      <dgm:prSet/>
      <dgm:spPr/>
      <dgm:t>
        <a:bodyPr/>
        <a:lstStyle/>
        <a:p>
          <a:endParaRPr lang="en-US"/>
        </a:p>
      </dgm:t>
    </dgm:pt>
    <dgm:pt modelId="{CD58BA09-0516-448F-A072-65DB7A485823}" type="sibTrans" cxnId="{FA4D42EB-245A-4F50-89C3-A67F8BC49703}">
      <dgm:prSet/>
      <dgm:spPr/>
      <dgm:t>
        <a:bodyPr/>
        <a:lstStyle/>
        <a:p>
          <a:endParaRPr lang="en-US"/>
        </a:p>
      </dgm:t>
    </dgm:pt>
    <dgm:pt modelId="{FAB9EA11-1868-4716-8F26-AC24B19B7EB3}">
      <dgm:prSet/>
      <dgm:spPr/>
      <dgm:t>
        <a:bodyPr/>
        <a:lstStyle/>
        <a:p>
          <a:r>
            <a:rPr lang="en-US" i="0" baseline="0"/>
            <a:t>Lend a helping hand</a:t>
          </a:r>
          <a:endParaRPr lang="en-US"/>
        </a:p>
      </dgm:t>
    </dgm:pt>
    <dgm:pt modelId="{DB6AA64D-BBC3-4903-8BCB-E769B90314E4}" type="parTrans" cxnId="{A878FDE5-2EC3-45B6-9D02-380353596CF9}">
      <dgm:prSet/>
      <dgm:spPr/>
      <dgm:t>
        <a:bodyPr/>
        <a:lstStyle/>
        <a:p>
          <a:endParaRPr lang="en-US"/>
        </a:p>
      </dgm:t>
    </dgm:pt>
    <dgm:pt modelId="{0B9C9C56-9D5A-4949-8A25-9FB4C450EEB2}" type="sibTrans" cxnId="{A878FDE5-2EC3-45B6-9D02-380353596CF9}">
      <dgm:prSet/>
      <dgm:spPr/>
      <dgm:t>
        <a:bodyPr/>
        <a:lstStyle/>
        <a:p>
          <a:endParaRPr lang="en-US"/>
        </a:p>
      </dgm:t>
    </dgm:pt>
    <dgm:pt modelId="{B6FAD543-DAFD-479C-87D7-AC03D2EF0134}">
      <dgm:prSet/>
      <dgm:spPr/>
      <dgm:t>
        <a:bodyPr/>
        <a:lstStyle/>
        <a:p>
          <a:r>
            <a:rPr lang="en-US" i="0" baseline="0"/>
            <a:t>Facilitate accomplishments to the extent possible</a:t>
          </a:r>
          <a:endParaRPr lang="en-US"/>
        </a:p>
      </dgm:t>
    </dgm:pt>
    <dgm:pt modelId="{CC274348-5DBB-4A49-BF27-3C065A189C89}" type="parTrans" cxnId="{C74BD8C1-07CE-4B2B-8562-2C183EC6206A}">
      <dgm:prSet/>
      <dgm:spPr/>
      <dgm:t>
        <a:bodyPr/>
        <a:lstStyle/>
        <a:p>
          <a:endParaRPr lang="en-US"/>
        </a:p>
      </dgm:t>
    </dgm:pt>
    <dgm:pt modelId="{3E79BEEC-DBAC-47DC-8207-14F967D7DBC3}" type="sibTrans" cxnId="{C74BD8C1-07CE-4B2B-8562-2C183EC6206A}">
      <dgm:prSet/>
      <dgm:spPr/>
      <dgm:t>
        <a:bodyPr/>
        <a:lstStyle/>
        <a:p>
          <a:endParaRPr lang="en-US"/>
        </a:p>
      </dgm:t>
    </dgm:pt>
    <dgm:pt modelId="{71B782E6-A463-4F99-A9E5-3A139EC55E87}">
      <dgm:prSet/>
      <dgm:spPr/>
      <dgm:t>
        <a:bodyPr/>
        <a:lstStyle/>
        <a:p>
          <a:r>
            <a:rPr lang="en-US" i="0" baseline="0"/>
            <a:t>Acknowledge others’ abilities</a:t>
          </a:r>
          <a:endParaRPr lang="en-US"/>
        </a:p>
      </dgm:t>
    </dgm:pt>
    <dgm:pt modelId="{DFFF866F-C23D-4BBC-9E7E-7EDF73C3CCF7}" type="parTrans" cxnId="{C4110221-304D-4998-924D-130383FAA5DB}">
      <dgm:prSet/>
      <dgm:spPr/>
      <dgm:t>
        <a:bodyPr/>
        <a:lstStyle/>
        <a:p>
          <a:endParaRPr lang="en-US"/>
        </a:p>
      </dgm:t>
    </dgm:pt>
    <dgm:pt modelId="{A66448D3-9FBE-4030-B78D-D2D9176D4232}" type="sibTrans" cxnId="{C4110221-304D-4998-924D-130383FAA5DB}">
      <dgm:prSet/>
      <dgm:spPr/>
      <dgm:t>
        <a:bodyPr/>
        <a:lstStyle/>
        <a:p>
          <a:endParaRPr lang="en-US"/>
        </a:p>
      </dgm:t>
    </dgm:pt>
    <dgm:pt modelId="{BCF0E621-868E-4BE0-A0FD-7678CD64E9C8}" type="pres">
      <dgm:prSet presAssocID="{FFE53EF9-F6D2-4E79-A073-A8B7E2ACC958}" presName="linear" presStyleCnt="0">
        <dgm:presLayoutVars>
          <dgm:animLvl val="lvl"/>
          <dgm:resizeHandles val="exact"/>
        </dgm:presLayoutVars>
      </dgm:prSet>
      <dgm:spPr/>
    </dgm:pt>
    <dgm:pt modelId="{CA2C6052-8347-487D-80E2-B08F8652F82E}" type="pres">
      <dgm:prSet presAssocID="{96E0BAEE-102B-4450-9EA7-B5F8D4D09C19}" presName="parentText" presStyleLbl="node1" presStyleIdx="0" presStyleCnt="4">
        <dgm:presLayoutVars>
          <dgm:chMax val="0"/>
          <dgm:bulletEnabled val="1"/>
        </dgm:presLayoutVars>
      </dgm:prSet>
      <dgm:spPr/>
    </dgm:pt>
    <dgm:pt modelId="{F3E6A805-9EA6-4F29-BBBF-6364B23D0A82}" type="pres">
      <dgm:prSet presAssocID="{CD58BA09-0516-448F-A072-65DB7A485823}" presName="spacer" presStyleCnt="0"/>
      <dgm:spPr/>
    </dgm:pt>
    <dgm:pt modelId="{21E9BA9C-1413-437F-82BA-E11EDCDA8BF7}" type="pres">
      <dgm:prSet presAssocID="{FAB9EA11-1868-4716-8F26-AC24B19B7EB3}" presName="parentText" presStyleLbl="node1" presStyleIdx="1" presStyleCnt="4">
        <dgm:presLayoutVars>
          <dgm:chMax val="0"/>
          <dgm:bulletEnabled val="1"/>
        </dgm:presLayoutVars>
      </dgm:prSet>
      <dgm:spPr/>
    </dgm:pt>
    <dgm:pt modelId="{EEB5B3BB-7C2A-4310-BB1A-865674931ED1}" type="pres">
      <dgm:prSet presAssocID="{0B9C9C56-9D5A-4949-8A25-9FB4C450EEB2}" presName="spacer" presStyleCnt="0"/>
      <dgm:spPr/>
    </dgm:pt>
    <dgm:pt modelId="{3B14C984-BC07-4E03-B4F2-0CC00DBFBC93}" type="pres">
      <dgm:prSet presAssocID="{B6FAD543-DAFD-479C-87D7-AC03D2EF0134}" presName="parentText" presStyleLbl="node1" presStyleIdx="2" presStyleCnt="4">
        <dgm:presLayoutVars>
          <dgm:chMax val="0"/>
          <dgm:bulletEnabled val="1"/>
        </dgm:presLayoutVars>
      </dgm:prSet>
      <dgm:spPr/>
    </dgm:pt>
    <dgm:pt modelId="{2E59D0AC-7ABA-4333-BCE3-BB053F31C400}" type="pres">
      <dgm:prSet presAssocID="{3E79BEEC-DBAC-47DC-8207-14F967D7DBC3}" presName="spacer" presStyleCnt="0"/>
      <dgm:spPr/>
    </dgm:pt>
    <dgm:pt modelId="{9B1DBDE1-41E1-4A33-8021-7F3A94F93495}" type="pres">
      <dgm:prSet presAssocID="{71B782E6-A463-4F99-A9E5-3A139EC55E87}" presName="parentText" presStyleLbl="node1" presStyleIdx="3" presStyleCnt="4">
        <dgm:presLayoutVars>
          <dgm:chMax val="0"/>
          <dgm:bulletEnabled val="1"/>
        </dgm:presLayoutVars>
      </dgm:prSet>
      <dgm:spPr/>
    </dgm:pt>
  </dgm:ptLst>
  <dgm:cxnLst>
    <dgm:cxn modelId="{C4110221-304D-4998-924D-130383FAA5DB}" srcId="{FFE53EF9-F6D2-4E79-A073-A8B7E2ACC958}" destId="{71B782E6-A463-4F99-A9E5-3A139EC55E87}" srcOrd="3" destOrd="0" parTransId="{DFFF866F-C23D-4BBC-9E7E-7EDF73C3CCF7}" sibTransId="{A66448D3-9FBE-4030-B78D-D2D9176D4232}"/>
    <dgm:cxn modelId="{3A137A2F-2246-4E01-94C7-B37C364CDC73}" type="presOf" srcId="{FFE53EF9-F6D2-4E79-A073-A8B7E2ACC958}" destId="{BCF0E621-868E-4BE0-A0FD-7678CD64E9C8}" srcOrd="0" destOrd="0" presId="urn:microsoft.com/office/officeart/2005/8/layout/vList2"/>
    <dgm:cxn modelId="{21F0BA5F-CBE0-4C18-B399-4182C3C18FA2}" type="presOf" srcId="{FAB9EA11-1868-4716-8F26-AC24B19B7EB3}" destId="{21E9BA9C-1413-437F-82BA-E11EDCDA8BF7}" srcOrd="0" destOrd="0" presId="urn:microsoft.com/office/officeart/2005/8/layout/vList2"/>
    <dgm:cxn modelId="{F36B427C-49B7-4B75-9199-FE6551AD2FAA}" type="presOf" srcId="{B6FAD543-DAFD-479C-87D7-AC03D2EF0134}" destId="{3B14C984-BC07-4E03-B4F2-0CC00DBFBC93}" srcOrd="0" destOrd="0" presId="urn:microsoft.com/office/officeart/2005/8/layout/vList2"/>
    <dgm:cxn modelId="{BD693085-0C58-4FDD-8954-92D5DDE42D4D}" type="presOf" srcId="{96E0BAEE-102B-4450-9EA7-B5F8D4D09C19}" destId="{CA2C6052-8347-487D-80E2-B08F8652F82E}" srcOrd="0" destOrd="0" presId="urn:microsoft.com/office/officeart/2005/8/layout/vList2"/>
    <dgm:cxn modelId="{C74BD8C1-07CE-4B2B-8562-2C183EC6206A}" srcId="{FFE53EF9-F6D2-4E79-A073-A8B7E2ACC958}" destId="{B6FAD543-DAFD-479C-87D7-AC03D2EF0134}" srcOrd="2" destOrd="0" parTransId="{CC274348-5DBB-4A49-BF27-3C065A189C89}" sibTransId="{3E79BEEC-DBAC-47DC-8207-14F967D7DBC3}"/>
    <dgm:cxn modelId="{B14C24CE-ECCC-4B5A-A6F9-14785571DE35}" type="presOf" srcId="{71B782E6-A463-4F99-A9E5-3A139EC55E87}" destId="{9B1DBDE1-41E1-4A33-8021-7F3A94F93495}" srcOrd="0" destOrd="0" presId="urn:microsoft.com/office/officeart/2005/8/layout/vList2"/>
    <dgm:cxn modelId="{A878FDE5-2EC3-45B6-9D02-380353596CF9}" srcId="{FFE53EF9-F6D2-4E79-A073-A8B7E2ACC958}" destId="{FAB9EA11-1868-4716-8F26-AC24B19B7EB3}" srcOrd="1" destOrd="0" parTransId="{DB6AA64D-BBC3-4903-8BCB-E769B90314E4}" sibTransId="{0B9C9C56-9D5A-4949-8A25-9FB4C450EEB2}"/>
    <dgm:cxn modelId="{FA4D42EB-245A-4F50-89C3-A67F8BC49703}" srcId="{FFE53EF9-F6D2-4E79-A073-A8B7E2ACC958}" destId="{96E0BAEE-102B-4450-9EA7-B5F8D4D09C19}" srcOrd="0" destOrd="0" parTransId="{2E2CDDEC-4EF7-4EF6-9629-2C81779A5391}" sibTransId="{CD58BA09-0516-448F-A072-65DB7A485823}"/>
    <dgm:cxn modelId="{350D00CF-0D90-4C7B-915C-B544FF029B35}" type="presParOf" srcId="{BCF0E621-868E-4BE0-A0FD-7678CD64E9C8}" destId="{CA2C6052-8347-487D-80E2-B08F8652F82E}" srcOrd="0" destOrd="0" presId="urn:microsoft.com/office/officeart/2005/8/layout/vList2"/>
    <dgm:cxn modelId="{0061481A-CF99-4586-87DF-C1D64C5E4D24}" type="presParOf" srcId="{BCF0E621-868E-4BE0-A0FD-7678CD64E9C8}" destId="{F3E6A805-9EA6-4F29-BBBF-6364B23D0A82}" srcOrd="1" destOrd="0" presId="urn:microsoft.com/office/officeart/2005/8/layout/vList2"/>
    <dgm:cxn modelId="{D27AD89F-D5BD-486D-A592-C20953FB5682}" type="presParOf" srcId="{BCF0E621-868E-4BE0-A0FD-7678CD64E9C8}" destId="{21E9BA9C-1413-437F-82BA-E11EDCDA8BF7}" srcOrd="2" destOrd="0" presId="urn:microsoft.com/office/officeart/2005/8/layout/vList2"/>
    <dgm:cxn modelId="{EFB1F24A-7B29-487E-8DA4-B1F9002ABD36}" type="presParOf" srcId="{BCF0E621-868E-4BE0-A0FD-7678CD64E9C8}" destId="{EEB5B3BB-7C2A-4310-BB1A-865674931ED1}" srcOrd="3" destOrd="0" presId="urn:microsoft.com/office/officeart/2005/8/layout/vList2"/>
    <dgm:cxn modelId="{6F598D74-CCFC-4DE2-A95B-3F9F1A510472}" type="presParOf" srcId="{BCF0E621-868E-4BE0-A0FD-7678CD64E9C8}" destId="{3B14C984-BC07-4E03-B4F2-0CC00DBFBC93}" srcOrd="4" destOrd="0" presId="urn:microsoft.com/office/officeart/2005/8/layout/vList2"/>
    <dgm:cxn modelId="{6E683ED1-3F2C-4149-8DCA-88973D551D24}" type="presParOf" srcId="{BCF0E621-868E-4BE0-A0FD-7678CD64E9C8}" destId="{2E59D0AC-7ABA-4333-BCE3-BB053F31C400}" srcOrd="5" destOrd="0" presId="urn:microsoft.com/office/officeart/2005/8/layout/vList2"/>
    <dgm:cxn modelId="{5AAF1C30-C6A9-46E8-BAB6-F1968F16FAC3}" type="presParOf" srcId="{BCF0E621-868E-4BE0-A0FD-7678CD64E9C8}" destId="{9B1DBDE1-41E1-4A33-8021-7F3A94F934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C6052-8347-487D-80E2-B08F8652F82E}">
      <dsp:nvSpPr>
        <dsp:cNvPr id="0" name=""/>
        <dsp:cNvSpPr/>
      </dsp:nvSpPr>
      <dsp:spPr>
        <a:xfrm>
          <a:off x="0" y="78669"/>
          <a:ext cx="5181600"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0" kern="1200" baseline="0"/>
            <a:t>There is no single "right way“ to empower others</a:t>
          </a:r>
          <a:endParaRPr lang="en-US" sz="2500" kern="1200"/>
        </a:p>
      </dsp:txBody>
      <dsp:txXfrm>
        <a:off x="48547" y="127216"/>
        <a:ext cx="5084506" cy="897406"/>
      </dsp:txXfrm>
    </dsp:sp>
    <dsp:sp modelId="{21E9BA9C-1413-437F-82BA-E11EDCDA8BF7}">
      <dsp:nvSpPr>
        <dsp:cNvPr id="0" name=""/>
        <dsp:cNvSpPr/>
      </dsp:nvSpPr>
      <dsp:spPr>
        <a:xfrm>
          <a:off x="0" y="1145169"/>
          <a:ext cx="5181600"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0" kern="1200" baseline="0"/>
            <a:t>Lend a helping hand</a:t>
          </a:r>
          <a:endParaRPr lang="en-US" sz="2500" kern="1200"/>
        </a:p>
      </dsp:txBody>
      <dsp:txXfrm>
        <a:off x="48547" y="1193716"/>
        <a:ext cx="5084506" cy="897406"/>
      </dsp:txXfrm>
    </dsp:sp>
    <dsp:sp modelId="{3B14C984-BC07-4E03-B4F2-0CC00DBFBC93}">
      <dsp:nvSpPr>
        <dsp:cNvPr id="0" name=""/>
        <dsp:cNvSpPr/>
      </dsp:nvSpPr>
      <dsp:spPr>
        <a:xfrm>
          <a:off x="0" y="2211669"/>
          <a:ext cx="5181600"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0" kern="1200" baseline="0"/>
            <a:t>Facilitate accomplishments to the extent possible</a:t>
          </a:r>
          <a:endParaRPr lang="en-US" sz="2500" kern="1200"/>
        </a:p>
      </dsp:txBody>
      <dsp:txXfrm>
        <a:off x="48547" y="2260216"/>
        <a:ext cx="5084506" cy="897406"/>
      </dsp:txXfrm>
    </dsp:sp>
    <dsp:sp modelId="{9B1DBDE1-41E1-4A33-8021-7F3A94F93495}">
      <dsp:nvSpPr>
        <dsp:cNvPr id="0" name=""/>
        <dsp:cNvSpPr/>
      </dsp:nvSpPr>
      <dsp:spPr>
        <a:xfrm>
          <a:off x="0" y="3278169"/>
          <a:ext cx="5181600"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0" kern="1200" baseline="0"/>
            <a:t>Acknowledge others’ abilities</a:t>
          </a:r>
          <a:endParaRPr lang="en-US" sz="2500" kern="1200"/>
        </a:p>
      </dsp:txBody>
      <dsp:txXfrm>
        <a:off x="48547" y="3326716"/>
        <a:ext cx="508450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F370E-7AAC-42DA-B4CB-D76BA574D971}" type="datetimeFigureOut">
              <a:rPr lang="en-US" smtClean="0"/>
              <a:t>6/27/22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8B702-EA7C-46F0-A8DF-74D64A38CA5A}" type="slidenum">
              <a:rPr lang="en-US" smtClean="0"/>
              <a:t>‹#›</a:t>
            </a:fld>
            <a:endParaRPr lang="en-US"/>
          </a:p>
        </p:txBody>
      </p:sp>
    </p:spTree>
    <p:extLst>
      <p:ext uri="{BB962C8B-B14F-4D97-AF65-F5344CB8AC3E}">
        <p14:creationId xmlns:p14="http://schemas.microsoft.com/office/powerpoint/2010/main" val="2023961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2EF4F-0D3F-4B2B-AA8F-F8019318B7B6}" type="slidenum">
              <a:rPr lang="en-US" smtClean="0"/>
              <a:t>1</a:t>
            </a:fld>
            <a:endParaRPr lang="en-US"/>
          </a:p>
        </p:txBody>
      </p:sp>
    </p:spTree>
    <p:extLst>
      <p:ext uri="{BB962C8B-B14F-4D97-AF65-F5344CB8AC3E}">
        <p14:creationId xmlns:p14="http://schemas.microsoft.com/office/powerpoint/2010/main" val="360386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82C90B-3889-4499-915A-BB7BD5E56BA9}"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2411573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2C90B-3889-4499-915A-BB7BD5E56BA9}"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39832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2C90B-3889-4499-915A-BB7BD5E56BA9}"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254474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2C90B-3889-4499-915A-BB7BD5E56BA9}"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74079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2C90B-3889-4499-915A-BB7BD5E56BA9}"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333530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82C90B-3889-4499-915A-BB7BD5E56BA9}"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2226532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82C90B-3889-4499-915A-BB7BD5E56BA9}" type="datetimeFigureOut">
              <a:rPr lang="en-US" smtClean="0"/>
              <a:t>6/27/22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189706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82C90B-3889-4499-915A-BB7BD5E56BA9}" type="datetimeFigureOut">
              <a:rPr lang="en-US" smtClean="0"/>
              <a:t>6/27/22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10837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82C90B-3889-4499-915A-BB7BD5E56BA9}" type="datetimeFigureOut">
              <a:rPr lang="en-US" smtClean="0"/>
              <a:t>6/27/22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3237822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82C90B-3889-4499-915A-BB7BD5E56BA9}"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26457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82C90B-3889-4499-915A-BB7BD5E56BA9}"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E5A7D-9D37-49D2-999B-82AD28F6D925}" type="slidenum">
              <a:rPr lang="en-US" smtClean="0"/>
              <a:t>‹#›</a:t>
            </a:fld>
            <a:endParaRPr lang="en-US"/>
          </a:p>
        </p:txBody>
      </p:sp>
    </p:spTree>
    <p:extLst>
      <p:ext uri="{BB962C8B-B14F-4D97-AF65-F5344CB8AC3E}">
        <p14:creationId xmlns:p14="http://schemas.microsoft.com/office/powerpoint/2010/main" val="82009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2C90B-3889-4499-915A-BB7BD5E56BA9}" type="datetimeFigureOut">
              <a:rPr lang="en-US" smtClean="0"/>
              <a:t>6/27/22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E5A7D-9D37-49D2-999B-82AD28F6D925}" type="slidenum">
              <a:rPr lang="en-US" smtClean="0"/>
              <a:t>‹#›</a:t>
            </a:fld>
            <a:endParaRPr lang="en-US"/>
          </a:p>
        </p:txBody>
      </p:sp>
    </p:spTree>
    <p:extLst>
      <p:ext uri="{BB962C8B-B14F-4D97-AF65-F5344CB8AC3E}">
        <p14:creationId xmlns:p14="http://schemas.microsoft.com/office/powerpoint/2010/main" val="22070240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ted.com/talks/drew_dudley_everyday_leadership?language=en"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www.ted.com/talks/drew_dudley_everyday_leadership?language=e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69F4-9C23-4C0F-9402-50AF6940823E}"/>
              </a:ext>
            </a:extLst>
          </p:cNvPr>
          <p:cNvSpPr>
            <a:spLocks noGrp="1"/>
          </p:cNvSpPr>
          <p:nvPr>
            <p:ph type="ctrTitle"/>
          </p:nvPr>
        </p:nvSpPr>
        <p:spPr>
          <a:xfrm>
            <a:off x="6746628" y="1783959"/>
            <a:ext cx="4645250" cy="2889114"/>
          </a:xfrm>
        </p:spPr>
        <p:txBody>
          <a:bodyPr anchor="b">
            <a:normAutofit/>
          </a:bodyPr>
          <a:lstStyle/>
          <a:p>
            <a:pPr algn="l"/>
            <a:r>
              <a:rPr lang="en-US" sz="4700"/>
              <a:t>CSE 170 Technical Teamwork</a:t>
            </a:r>
            <a:br>
              <a:rPr lang="en-US" sz="4700"/>
            </a:br>
            <a:r>
              <a:rPr lang="en-US" sz="4700"/>
              <a:t>Leadership</a:t>
            </a:r>
          </a:p>
        </p:txBody>
      </p:sp>
      <p:sp>
        <p:nvSpPr>
          <p:cNvPr id="3" name="Subtitle 2">
            <a:extLst>
              <a:ext uri="{FF2B5EF4-FFF2-40B4-BE49-F238E27FC236}">
                <a16:creationId xmlns:a16="http://schemas.microsoft.com/office/drawing/2014/main" id="{80DA5EAC-8228-4E08-8ED1-4B78E7AD54AE}"/>
              </a:ext>
            </a:extLst>
          </p:cNvPr>
          <p:cNvSpPr>
            <a:spLocks noGrp="1"/>
          </p:cNvSpPr>
          <p:nvPr>
            <p:ph type="subTitle" idx="1"/>
          </p:nvPr>
        </p:nvSpPr>
        <p:spPr>
          <a:xfrm>
            <a:off x="6746627" y="4750893"/>
            <a:ext cx="4645250" cy="1147863"/>
          </a:xfrm>
        </p:spPr>
        <p:txBody>
          <a:bodyPr anchor="t">
            <a:normAutofit/>
          </a:bodyPr>
          <a:lstStyle/>
          <a:p>
            <a:pPr algn="l"/>
            <a:endParaRPr lang="en-US" sz="2000" dirty="0"/>
          </a:p>
        </p:txBody>
      </p:sp>
      <p:pic>
        <p:nvPicPr>
          <p:cNvPr id="6" name="Picture 5" descr="Text&#10;&#10;Description automatically generated">
            <a:extLst>
              <a:ext uri="{FF2B5EF4-FFF2-40B4-BE49-F238E27FC236}">
                <a16:creationId xmlns:a16="http://schemas.microsoft.com/office/drawing/2014/main" id="{D70C70BA-9FCF-447F-9B17-09CA83EEDDCB}"/>
              </a:ext>
            </a:extLst>
          </p:cNvPr>
          <p:cNvPicPr>
            <a:picLocks noChangeAspect="1"/>
          </p:cNvPicPr>
          <p:nvPr/>
        </p:nvPicPr>
        <p:blipFill rotWithShape="1">
          <a:blip r:embed="rId3">
            <a:extLst>
              <a:ext uri="{28A0092B-C50C-407E-A947-70E740481C1C}">
                <a14:useLocalDpi xmlns:a14="http://schemas.microsoft.com/office/drawing/2010/main" val="0"/>
              </a:ext>
            </a:extLst>
          </a:blip>
          <a:srcRect t="5509" r="1" b="13949"/>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673884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671597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76DBDA5-500B-4D1F-9804-58EB6FDF7CA0}"/>
              </a:ext>
            </a:extLst>
          </p:cNvPr>
          <p:cNvSpPr>
            <a:spLocks noGrp="1"/>
          </p:cNvSpPr>
          <p:nvPr>
            <p:ph type="title"/>
          </p:nvPr>
        </p:nvSpPr>
        <p:spPr>
          <a:xfrm>
            <a:off x="1100670" y="1111086"/>
            <a:ext cx="5486400" cy="2623885"/>
          </a:xfrm>
        </p:spPr>
        <p:txBody>
          <a:bodyPr vert="horz" lIns="91440" tIns="45720" rIns="91440" bIns="45720" rtlCol="0" anchor="ctr">
            <a:normAutofit/>
          </a:bodyPr>
          <a:lstStyle/>
          <a:p>
            <a:endParaRPr lang="en-US" sz="5400">
              <a:solidFill>
                <a:srgbClr val="FFFFFF"/>
              </a:solidFill>
            </a:endParaRPr>
          </a:p>
        </p:txBody>
      </p:sp>
      <p:sp>
        <p:nvSpPr>
          <p:cNvPr id="28"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4442445" cy="1886509"/>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575" y="4521270"/>
            <a:ext cx="2115455" cy="18902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Content Placeholder 4" descr="A picture containing table&#10;&#10;Description automatically generated">
            <a:extLst>
              <a:ext uri="{FF2B5EF4-FFF2-40B4-BE49-F238E27FC236}">
                <a16:creationId xmlns:a16="http://schemas.microsoft.com/office/drawing/2014/main" id="{A2E4BE0E-54D0-4039-B994-0E0F4550520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925" b="2146"/>
          <a:stretch/>
        </p:blipFill>
        <p:spPr>
          <a:xfrm>
            <a:off x="7340960" y="450221"/>
            <a:ext cx="4393840" cy="5957557"/>
          </a:xfrm>
          <a:prstGeom prst="rect">
            <a:avLst/>
          </a:prstGeom>
        </p:spPr>
      </p:pic>
    </p:spTree>
    <p:extLst>
      <p:ext uri="{BB962C8B-B14F-4D97-AF65-F5344CB8AC3E}">
        <p14:creationId xmlns:p14="http://schemas.microsoft.com/office/powerpoint/2010/main" val="268348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8A8B-BDA3-992E-4D05-CBBCB66866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1417B-BF5A-2F60-E9B2-2BD06B66924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4401182-6E14-1995-4639-164819C51C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4840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956550-9392-4ED0-B881-21271795905E}"/>
              </a:ext>
            </a:extLst>
          </p:cNvPr>
          <p:cNvSpPr>
            <a:spLocks noGrp="1"/>
          </p:cNvSpPr>
          <p:nvPr>
            <p:ph type="title"/>
          </p:nvPr>
        </p:nvSpPr>
        <p:spPr>
          <a:xfrm>
            <a:off x="838200" y="365125"/>
            <a:ext cx="10515600" cy="1325563"/>
          </a:xfrm>
        </p:spPr>
        <p:txBody>
          <a:bodyPr>
            <a:normAutofit/>
          </a:bodyPr>
          <a:lstStyle/>
          <a:p>
            <a:r>
              <a:rPr lang="en-US" dirty="0"/>
              <a:t>Faye Navarro (Part A)</a:t>
            </a:r>
          </a:p>
        </p:txBody>
      </p:sp>
      <p:sp>
        <p:nvSpPr>
          <p:cNvPr id="3" name="Content Placeholder 2">
            <a:extLst>
              <a:ext uri="{FF2B5EF4-FFF2-40B4-BE49-F238E27FC236}">
                <a16:creationId xmlns:a16="http://schemas.microsoft.com/office/drawing/2014/main" id="{1D9A5C69-A592-4EF1-B837-6131BD2CAE12}"/>
              </a:ext>
            </a:extLst>
          </p:cNvPr>
          <p:cNvSpPr>
            <a:spLocks noGrp="1"/>
          </p:cNvSpPr>
          <p:nvPr>
            <p:ph sz="half" idx="1"/>
          </p:nvPr>
        </p:nvSpPr>
        <p:spPr>
          <a:xfrm>
            <a:off x="838200" y="2010833"/>
            <a:ext cx="5096934" cy="4166130"/>
          </a:xfrm>
        </p:spPr>
        <p:txBody>
          <a:bodyPr>
            <a:normAutofit/>
          </a:bodyPr>
          <a:lstStyle/>
          <a:p>
            <a:r>
              <a:rPr lang="en-US" sz="2000" dirty="0"/>
              <a:t>Faye’s Background</a:t>
            </a:r>
          </a:p>
          <a:p>
            <a:pPr lvl="1"/>
            <a:r>
              <a:rPr lang="en-US" sz="2000" dirty="0"/>
              <a:t>SW Engr, </a:t>
            </a:r>
          </a:p>
          <a:p>
            <a:pPr lvl="1"/>
            <a:r>
              <a:rPr lang="en-US" sz="2000" dirty="0"/>
              <a:t>Calm and measured</a:t>
            </a:r>
          </a:p>
          <a:p>
            <a:pPr lvl="1"/>
            <a:r>
              <a:rPr lang="en-US" sz="2000" dirty="0"/>
              <a:t>QA manager</a:t>
            </a:r>
          </a:p>
          <a:p>
            <a:r>
              <a:rPr lang="en-US" sz="2000" dirty="0"/>
              <a:t>Terrence Background</a:t>
            </a:r>
          </a:p>
          <a:p>
            <a:pPr lvl="1"/>
            <a:r>
              <a:rPr lang="en-US" sz="2000" dirty="0"/>
              <a:t>Unrelenting for safety</a:t>
            </a:r>
          </a:p>
          <a:p>
            <a:pPr lvl="1"/>
            <a:r>
              <a:rPr lang="en-US" sz="2000" dirty="0"/>
              <a:t>Extreme urgency</a:t>
            </a:r>
          </a:p>
          <a:p>
            <a:pPr lvl="1"/>
            <a:r>
              <a:rPr lang="en-US" sz="2000" dirty="0"/>
              <a:t>Sister died in accident </a:t>
            </a:r>
          </a:p>
          <a:p>
            <a:pPr lvl="1"/>
            <a:r>
              <a:rPr lang="en-US" sz="2000" dirty="0"/>
              <a:t>His startup just got purchased</a:t>
            </a:r>
          </a:p>
        </p:txBody>
      </p:sp>
      <p:sp>
        <p:nvSpPr>
          <p:cNvPr id="4" name="Content Placeholder 3">
            <a:extLst>
              <a:ext uri="{FF2B5EF4-FFF2-40B4-BE49-F238E27FC236}">
                <a16:creationId xmlns:a16="http://schemas.microsoft.com/office/drawing/2014/main" id="{5B5203D8-9694-428C-943A-7700BF834C5E}"/>
              </a:ext>
            </a:extLst>
          </p:cNvPr>
          <p:cNvSpPr>
            <a:spLocks noGrp="1"/>
          </p:cNvSpPr>
          <p:nvPr>
            <p:ph sz="half" idx="2"/>
          </p:nvPr>
        </p:nvSpPr>
        <p:spPr>
          <a:xfrm>
            <a:off x="6256866" y="2010833"/>
            <a:ext cx="5096933" cy="4166130"/>
          </a:xfrm>
        </p:spPr>
        <p:txBody>
          <a:bodyPr>
            <a:normAutofit/>
          </a:bodyPr>
          <a:lstStyle/>
          <a:p>
            <a:r>
              <a:rPr lang="en-US" sz="2000"/>
              <a:t>Conflict</a:t>
            </a:r>
          </a:p>
          <a:p>
            <a:pPr lvl="1"/>
            <a:r>
              <a:rPr lang="en-US" sz="2000"/>
              <a:t>“Safe-life perspective” – ok with bugs, replace before chance of error – sensor detect it – software needed – passed software crashed</a:t>
            </a:r>
          </a:p>
          <a:p>
            <a:pPr lvl="1"/>
            <a:r>
              <a:rPr lang="en-US" sz="2000"/>
              <a:t>New code – not tested</a:t>
            </a:r>
          </a:p>
          <a:p>
            <a:pPr lvl="1"/>
            <a:r>
              <a:rPr lang="en-US" sz="2000"/>
              <a:t>Training: best practices like branching the code, merging the changes, and working with quality assurance to test it</a:t>
            </a:r>
          </a:p>
          <a:p>
            <a:pPr lvl="1"/>
            <a:r>
              <a:rPr lang="en-US" sz="2000"/>
              <a:t>Terrence wanted new software installed sooner</a:t>
            </a:r>
          </a:p>
          <a:p>
            <a:pPr lvl="1"/>
            <a:r>
              <a:rPr lang="en-US" sz="2000"/>
              <a:t>Faye wanted it tested.</a:t>
            </a:r>
          </a:p>
          <a:p>
            <a:pPr lvl="1"/>
            <a:endParaRPr lang="en-US" sz="2000"/>
          </a:p>
        </p:txBody>
      </p:sp>
      <p:pic>
        <p:nvPicPr>
          <p:cNvPr id="6" name="Picture 5" descr="A group of people standing around each other&#10;&#10;Description automatically generated">
            <a:extLst>
              <a:ext uri="{FF2B5EF4-FFF2-40B4-BE49-F238E27FC236}">
                <a16:creationId xmlns:a16="http://schemas.microsoft.com/office/drawing/2014/main" id="{821DBA97-0293-4634-AD7F-4D1325DA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342" y="0"/>
            <a:ext cx="4477658" cy="2238829"/>
          </a:xfrm>
          <a:prstGeom prst="rect">
            <a:avLst/>
          </a:prstGeom>
        </p:spPr>
      </p:pic>
    </p:spTree>
    <p:extLst>
      <p:ext uri="{BB962C8B-B14F-4D97-AF65-F5344CB8AC3E}">
        <p14:creationId xmlns:p14="http://schemas.microsoft.com/office/powerpoint/2010/main" val="722292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9B91E0-D432-4718-AE4A-84AAAE7866C7}"/>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Faye Navarro (Part A)</a:t>
            </a:r>
          </a:p>
        </p:txBody>
      </p:sp>
      <p:sp>
        <p:nvSpPr>
          <p:cNvPr id="3" name="Content Placeholder 2">
            <a:extLst>
              <a:ext uri="{FF2B5EF4-FFF2-40B4-BE49-F238E27FC236}">
                <a16:creationId xmlns:a16="http://schemas.microsoft.com/office/drawing/2014/main" id="{00A8DC3A-1AC5-45AD-A5AD-D2A68C2DA1F0}"/>
              </a:ext>
            </a:extLst>
          </p:cNvPr>
          <p:cNvSpPr>
            <a:spLocks noGrp="1"/>
          </p:cNvSpPr>
          <p:nvPr>
            <p:ph sz="half" idx="1"/>
          </p:nvPr>
        </p:nvSpPr>
        <p:spPr>
          <a:xfrm>
            <a:off x="5198993" y="1412489"/>
            <a:ext cx="2926080" cy="4363844"/>
          </a:xfrm>
        </p:spPr>
        <p:txBody>
          <a:bodyPr>
            <a:normAutofit/>
          </a:bodyPr>
          <a:lstStyle/>
          <a:p>
            <a:r>
              <a:rPr lang="en-US" sz="2000"/>
              <a:t>Terrence open the meeting. “Quality is important at Sherwin,” he said. “That’s why we’ve taken great care to make sure it’s working. In fact, it really doesn’t need tested at all.”</a:t>
            </a:r>
          </a:p>
          <a:p>
            <a:r>
              <a:rPr lang="en-US" sz="2000"/>
              <a:t>Faye installed the software on a nearby computer and started it up. It crashed immediately.</a:t>
            </a:r>
          </a:p>
        </p:txBody>
      </p:sp>
      <p:sp>
        <p:nvSpPr>
          <p:cNvPr id="4" name="Content Placeholder 3">
            <a:extLst>
              <a:ext uri="{FF2B5EF4-FFF2-40B4-BE49-F238E27FC236}">
                <a16:creationId xmlns:a16="http://schemas.microsoft.com/office/drawing/2014/main" id="{7B001A60-A83A-4848-9A2C-D6CB51C09B11}"/>
              </a:ext>
            </a:extLst>
          </p:cNvPr>
          <p:cNvSpPr>
            <a:spLocks noGrp="1"/>
          </p:cNvSpPr>
          <p:nvPr>
            <p:ph sz="half" idx="2"/>
          </p:nvPr>
        </p:nvSpPr>
        <p:spPr>
          <a:xfrm>
            <a:off x="8451604" y="1412489"/>
            <a:ext cx="2926080" cy="4363844"/>
          </a:xfrm>
        </p:spPr>
        <p:txBody>
          <a:bodyPr>
            <a:normAutofit/>
          </a:bodyPr>
          <a:lstStyle/>
          <a:p>
            <a:r>
              <a:rPr lang="en-US" sz="1700"/>
              <a:t>Terrence seemed to lose his composure almost at once, “I told you it didn’t need tested!” Adopting the most innocent tone she could, Faye replied, “we just wanted to see how it worked.”</a:t>
            </a:r>
          </a:p>
          <a:p>
            <a:r>
              <a:rPr lang="en-US" sz="1700"/>
              <a:t>Software patch now passed 80% of their tests</a:t>
            </a:r>
          </a:p>
          <a:p>
            <a:r>
              <a:rPr lang="en-US" sz="1700"/>
              <a:t>Terrence looked at Faye and raised his voice again, “If you’d stop finding defects, we could install it! We can stop these accidents from happening, right now!”</a:t>
            </a:r>
          </a:p>
        </p:txBody>
      </p:sp>
      <p:pic>
        <p:nvPicPr>
          <p:cNvPr id="6" name="Picture 5" descr="A picture containing stage, group, skiing, young&#10;&#10;Description automatically generated">
            <a:extLst>
              <a:ext uri="{FF2B5EF4-FFF2-40B4-BE49-F238E27FC236}">
                <a16:creationId xmlns:a16="http://schemas.microsoft.com/office/drawing/2014/main" id="{CBA61BCC-B98F-4F5F-BC87-66C9870F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28881"/>
            <a:ext cx="3788942" cy="2529119"/>
          </a:xfrm>
          <a:prstGeom prst="rect">
            <a:avLst/>
          </a:prstGeom>
        </p:spPr>
      </p:pic>
    </p:spTree>
    <p:extLst>
      <p:ext uri="{BB962C8B-B14F-4D97-AF65-F5344CB8AC3E}">
        <p14:creationId xmlns:p14="http://schemas.microsoft.com/office/powerpoint/2010/main" val="228751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D0C01-D78F-4B1A-B12D-9FF73CE306EC}"/>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rPr>
              <a:t>Parting Questions</a:t>
            </a:r>
          </a:p>
        </p:txBody>
      </p:sp>
      <p:sp>
        <p:nvSpPr>
          <p:cNvPr id="3" name="Content Placeholder 2">
            <a:extLst>
              <a:ext uri="{FF2B5EF4-FFF2-40B4-BE49-F238E27FC236}">
                <a16:creationId xmlns:a16="http://schemas.microsoft.com/office/drawing/2014/main" id="{0775EEA6-5516-490B-9AF6-E3D750E72010}"/>
              </a:ext>
            </a:extLst>
          </p:cNvPr>
          <p:cNvSpPr>
            <a:spLocks noGrp="1"/>
          </p:cNvSpPr>
          <p:nvPr>
            <p:ph sz="half" idx="1"/>
          </p:nvPr>
        </p:nvSpPr>
        <p:spPr>
          <a:xfrm>
            <a:off x="4547698" y="1608667"/>
            <a:ext cx="3421958" cy="4501127"/>
          </a:xfrm>
        </p:spPr>
        <p:txBody>
          <a:bodyPr>
            <a:normAutofit/>
          </a:bodyPr>
          <a:lstStyle/>
          <a:p>
            <a:r>
              <a:rPr lang="en-US" sz="2000"/>
              <a:t>What is the belief perspective of Terrence Baird? </a:t>
            </a:r>
          </a:p>
          <a:p>
            <a:endParaRPr lang="en-US" sz="2000"/>
          </a:p>
          <a:p>
            <a:endParaRPr lang="en-US" sz="2000"/>
          </a:p>
          <a:p>
            <a:r>
              <a:rPr lang="en-US" sz="2000"/>
              <a:t>When dealing with highly spoken individuals, what type of Conduct (Professionalism and Pressure) and Interactions (Ethics and Communication) influence is required? </a:t>
            </a:r>
          </a:p>
          <a:p>
            <a:pPr lvl="1"/>
            <a:r>
              <a:rPr lang="en-US" sz="2000"/>
              <a:t>Respected, Leader, Manager</a:t>
            </a:r>
          </a:p>
        </p:txBody>
      </p:sp>
      <p:sp>
        <p:nvSpPr>
          <p:cNvPr id="4" name="Content Placeholder 3">
            <a:extLst>
              <a:ext uri="{FF2B5EF4-FFF2-40B4-BE49-F238E27FC236}">
                <a16:creationId xmlns:a16="http://schemas.microsoft.com/office/drawing/2014/main" id="{F8A21A14-7968-409D-BDEE-040C39EF4176}"/>
              </a:ext>
            </a:extLst>
          </p:cNvPr>
          <p:cNvSpPr>
            <a:spLocks noGrp="1"/>
          </p:cNvSpPr>
          <p:nvPr>
            <p:ph sz="half" idx="2"/>
          </p:nvPr>
        </p:nvSpPr>
        <p:spPr>
          <a:xfrm>
            <a:off x="8289696" y="1608667"/>
            <a:ext cx="3421957" cy="4501127"/>
          </a:xfrm>
        </p:spPr>
        <p:txBody>
          <a:bodyPr>
            <a:normAutofit/>
          </a:bodyPr>
          <a:lstStyle/>
          <a:p>
            <a:r>
              <a:rPr lang="en-US" sz="2000"/>
              <a:t>What is the belief perspective of Faye Navarro? </a:t>
            </a:r>
          </a:p>
          <a:p>
            <a:endParaRPr lang="en-US" sz="2000"/>
          </a:p>
          <a:p>
            <a:endParaRPr lang="en-US" sz="2000"/>
          </a:p>
          <a:p>
            <a:r>
              <a:rPr lang="en-US" sz="2000"/>
              <a:t>What Should Faye Do?:</a:t>
            </a:r>
          </a:p>
        </p:txBody>
      </p:sp>
      <p:pic>
        <p:nvPicPr>
          <p:cNvPr id="6" name="Picture 5">
            <a:extLst>
              <a:ext uri="{FF2B5EF4-FFF2-40B4-BE49-F238E27FC236}">
                <a16:creationId xmlns:a16="http://schemas.microsoft.com/office/drawing/2014/main" id="{BAA9CC83-CBAB-4D7F-A459-7525B488DD6A}"/>
              </a:ext>
            </a:extLst>
          </p:cNvPr>
          <p:cNvPicPr>
            <a:picLocks noChangeAspect="1"/>
          </p:cNvPicPr>
          <p:nvPr/>
        </p:nvPicPr>
        <p:blipFill>
          <a:blip r:embed="rId2"/>
          <a:stretch>
            <a:fillRect/>
          </a:stretch>
        </p:blipFill>
        <p:spPr>
          <a:xfrm>
            <a:off x="0" y="3429000"/>
            <a:ext cx="3429000" cy="3429000"/>
          </a:xfrm>
          <a:prstGeom prst="rect">
            <a:avLst/>
          </a:prstGeom>
        </p:spPr>
      </p:pic>
    </p:spTree>
    <p:extLst>
      <p:ext uri="{BB962C8B-B14F-4D97-AF65-F5344CB8AC3E}">
        <p14:creationId xmlns:p14="http://schemas.microsoft.com/office/powerpoint/2010/main" val="35937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29" name="Rectangle 7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9236F-91B3-45C9-85CA-F8EEA557FE82}"/>
              </a:ext>
            </a:extLst>
          </p:cNvPr>
          <p:cNvSpPr>
            <a:spLocks noGrp="1"/>
          </p:cNvSpPr>
          <p:nvPr>
            <p:ph type="title"/>
          </p:nvPr>
        </p:nvSpPr>
        <p:spPr>
          <a:xfrm>
            <a:off x="838200" y="178615"/>
            <a:ext cx="10515600" cy="1657879"/>
          </a:xfrm>
        </p:spPr>
        <p:txBody>
          <a:bodyPr>
            <a:normAutofit/>
          </a:bodyPr>
          <a:lstStyle/>
          <a:p>
            <a:r>
              <a:rPr lang="en-US" sz="5200"/>
              <a:t>Leadership and Star Trek</a:t>
            </a:r>
          </a:p>
        </p:txBody>
      </p:sp>
      <p:pic>
        <p:nvPicPr>
          <p:cNvPr id="8" name="Picture 7">
            <a:extLst>
              <a:ext uri="{FF2B5EF4-FFF2-40B4-BE49-F238E27FC236}">
                <a16:creationId xmlns:a16="http://schemas.microsoft.com/office/drawing/2014/main" id="{C1AC0723-3112-4FF8-9FB5-EC15A28E1A82}"/>
              </a:ext>
            </a:extLst>
          </p:cNvPr>
          <p:cNvPicPr>
            <a:picLocks noChangeAspect="1"/>
          </p:cNvPicPr>
          <p:nvPr/>
        </p:nvPicPr>
        <p:blipFill rotWithShape="1">
          <a:blip r:embed="rId2"/>
          <a:srcRect t="20253" r="-3" b="36751"/>
          <a:stretch/>
        </p:blipFill>
        <p:spPr>
          <a:xfrm>
            <a:off x="1" y="1940683"/>
            <a:ext cx="3802338" cy="2043469"/>
          </a:xfrm>
          <a:prstGeom prst="rect">
            <a:avLst/>
          </a:prstGeom>
        </p:spPr>
      </p:pic>
      <p:pic>
        <p:nvPicPr>
          <p:cNvPr id="12" name="Picture 11" descr="A person with collar shirt&#10;&#10;Description automatically generated">
            <a:extLst>
              <a:ext uri="{FF2B5EF4-FFF2-40B4-BE49-F238E27FC236}">
                <a16:creationId xmlns:a16="http://schemas.microsoft.com/office/drawing/2014/main" id="{BB824D80-0156-443B-A10D-97E5FA6A7FA9}"/>
              </a:ext>
            </a:extLst>
          </p:cNvPr>
          <p:cNvPicPr>
            <a:picLocks noChangeAspect="1"/>
          </p:cNvPicPr>
          <p:nvPr/>
        </p:nvPicPr>
        <p:blipFill rotWithShape="1">
          <a:blip r:embed="rId3">
            <a:extLst>
              <a:ext uri="{28A0092B-C50C-407E-A947-70E740481C1C}">
                <a14:useLocalDpi xmlns:a14="http://schemas.microsoft.com/office/drawing/2010/main" val="0"/>
              </a:ext>
            </a:extLst>
          </a:blip>
          <a:srcRect r="2" b="28345"/>
          <a:stretch/>
        </p:blipFill>
        <p:spPr>
          <a:xfrm>
            <a:off x="8184248" y="4334737"/>
            <a:ext cx="3802338" cy="2043469"/>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8B461563-CBCB-4A60-AF3E-DB1A074FF7D0}"/>
              </a:ext>
            </a:extLst>
          </p:cNvPr>
          <p:cNvPicPr>
            <a:picLocks noChangeAspect="1"/>
          </p:cNvPicPr>
          <p:nvPr/>
        </p:nvPicPr>
        <p:blipFill rotWithShape="1">
          <a:blip r:embed="rId4">
            <a:extLst>
              <a:ext uri="{28A0092B-C50C-407E-A947-70E740481C1C}">
                <a14:useLocalDpi xmlns:a14="http://schemas.microsoft.com/office/drawing/2010/main" val="0"/>
              </a:ext>
            </a:extLst>
          </a:blip>
          <a:srcRect t="9292" r="2" b="30662"/>
          <a:stretch/>
        </p:blipFill>
        <p:spPr>
          <a:xfrm>
            <a:off x="8389662" y="2015109"/>
            <a:ext cx="3802338" cy="2043469"/>
          </a:xfrm>
          <a:prstGeom prst="rect">
            <a:avLst/>
          </a:prstGeom>
        </p:spPr>
      </p:pic>
      <p:pic>
        <p:nvPicPr>
          <p:cNvPr id="1026" name="Picture 2" descr="Captain Jonathan Archer - Home | Facebook">
            <a:extLst>
              <a:ext uri="{FF2B5EF4-FFF2-40B4-BE49-F238E27FC236}">
                <a16:creationId xmlns:a16="http://schemas.microsoft.com/office/drawing/2014/main" id="{853B58ED-C5BF-4B34-885A-B47A290ED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 b="5550"/>
          <a:stretch/>
        </p:blipFill>
        <p:spPr bwMode="auto">
          <a:xfrm>
            <a:off x="185394" y="4257335"/>
            <a:ext cx="3802338" cy="20434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miling for the camera&#10;&#10;Description automatically generated">
            <a:extLst>
              <a:ext uri="{FF2B5EF4-FFF2-40B4-BE49-F238E27FC236}">
                <a16:creationId xmlns:a16="http://schemas.microsoft.com/office/drawing/2014/main" id="{3D5AA38F-B505-40E4-98A7-0BA843A4A8BB}"/>
              </a:ext>
            </a:extLst>
          </p:cNvPr>
          <p:cNvPicPr>
            <a:picLocks noChangeAspect="1"/>
          </p:cNvPicPr>
          <p:nvPr/>
        </p:nvPicPr>
        <p:blipFill rotWithShape="1">
          <a:blip r:embed="rId6">
            <a:extLst>
              <a:ext uri="{28A0092B-C50C-407E-A947-70E740481C1C}">
                <a14:useLocalDpi xmlns:a14="http://schemas.microsoft.com/office/drawing/2010/main" val="0"/>
              </a:ext>
            </a:extLst>
          </a:blip>
          <a:srcRect t="6160" r="2" b="11161"/>
          <a:stretch/>
        </p:blipFill>
        <p:spPr>
          <a:xfrm>
            <a:off x="4173127" y="3738899"/>
            <a:ext cx="3802338" cy="2043469"/>
          </a:xfrm>
          <a:prstGeom prst="rect">
            <a:avLst/>
          </a:prstGeom>
        </p:spPr>
      </p:pic>
      <p:pic>
        <p:nvPicPr>
          <p:cNvPr id="6" name="Picture 5">
            <a:extLst>
              <a:ext uri="{FF2B5EF4-FFF2-40B4-BE49-F238E27FC236}">
                <a16:creationId xmlns:a16="http://schemas.microsoft.com/office/drawing/2014/main" id="{D6395A7F-E6A5-4890-B32F-E4BF4CBDD460}"/>
              </a:ext>
            </a:extLst>
          </p:cNvPr>
          <p:cNvPicPr>
            <a:picLocks noChangeAspect="1"/>
          </p:cNvPicPr>
          <p:nvPr/>
        </p:nvPicPr>
        <p:blipFill rotWithShape="1">
          <a:blip r:embed="rId7"/>
          <a:srcRect t="13233" r="-1" b="44982"/>
          <a:stretch/>
        </p:blipFill>
        <p:spPr>
          <a:xfrm>
            <a:off x="4179545" y="1447890"/>
            <a:ext cx="3802338" cy="2043469"/>
          </a:xfrm>
          <a:prstGeom prst="rect">
            <a:avLst/>
          </a:prstGeom>
        </p:spPr>
      </p:pic>
    </p:spTree>
    <p:extLst>
      <p:ext uri="{BB962C8B-B14F-4D97-AF65-F5344CB8AC3E}">
        <p14:creationId xmlns:p14="http://schemas.microsoft.com/office/powerpoint/2010/main" val="2326208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D8E8-9392-46AA-BAF9-4A3CBCF0BC43}"/>
              </a:ext>
            </a:extLst>
          </p:cNvPr>
          <p:cNvSpPr>
            <a:spLocks noGrp="1"/>
          </p:cNvSpPr>
          <p:nvPr>
            <p:ph type="title"/>
          </p:nvPr>
        </p:nvSpPr>
        <p:spPr/>
        <p:txBody>
          <a:bodyPr/>
          <a:lstStyle/>
          <a:p>
            <a:r>
              <a:rPr lang="en-US" dirty="0"/>
              <a:t>Commitment, Estimation, Stewardship</a:t>
            </a:r>
          </a:p>
        </p:txBody>
      </p:sp>
      <p:pic>
        <p:nvPicPr>
          <p:cNvPr id="4" name="Picture 3">
            <a:extLst>
              <a:ext uri="{FF2B5EF4-FFF2-40B4-BE49-F238E27FC236}">
                <a16:creationId xmlns:a16="http://schemas.microsoft.com/office/drawing/2014/main" id="{402CE3AE-5583-46BC-939B-F63652F6346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20906" y="1361315"/>
            <a:ext cx="4474154" cy="2067686"/>
          </a:xfrm>
          <a:prstGeom prst="rect">
            <a:avLst/>
          </a:prstGeom>
          <a:noFill/>
        </p:spPr>
      </p:pic>
      <p:graphicFrame>
        <p:nvGraphicFramePr>
          <p:cNvPr id="5" name="Table 4">
            <a:extLst>
              <a:ext uri="{FF2B5EF4-FFF2-40B4-BE49-F238E27FC236}">
                <a16:creationId xmlns:a16="http://schemas.microsoft.com/office/drawing/2014/main" id="{9B6BAD0B-DB14-4E3C-A703-213EBF2EE1A8}"/>
              </a:ext>
            </a:extLst>
          </p:cNvPr>
          <p:cNvGraphicFramePr>
            <a:graphicFrameLocks noGrp="1"/>
          </p:cNvGraphicFramePr>
          <p:nvPr/>
        </p:nvGraphicFramePr>
        <p:xfrm>
          <a:off x="7581997" y="3223000"/>
          <a:ext cx="4140200" cy="30118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201971062"/>
                    </a:ext>
                  </a:extLst>
                </a:gridCol>
                <a:gridCol w="1333500">
                  <a:extLst>
                    <a:ext uri="{9D8B030D-6E8A-4147-A177-3AD203B41FA5}">
                      <a16:colId xmlns:a16="http://schemas.microsoft.com/office/drawing/2014/main" val="2251649437"/>
                    </a:ext>
                  </a:extLst>
                </a:gridCol>
                <a:gridCol w="1206500">
                  <a:extLst>
                    <a:ext uri="{9D8B030D-6E8A-4147-A177-3AD203B41FA5}">
                      <a16:colId xmlns:a16="http://schemas.microsoft.com/office/drawing/2014/main" val="1400298351"/>
                    </a:ext>
                  </a:extLst>
                </a:gridCol>
                <a:gridCol w="990600">
                  <a:extLst>
                    <a:ext uri="{9D8B030D-6E8A-4147-A177-3AD203B41FA5}">
                      <a16:colId xmlns:a16="http://schemas.microsoft.com/office/drawing/2014/main" val="853229113"/>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Module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Domain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Competency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4953583"/>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Teamwork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2484823"/>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Influence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5651384"/>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Personality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Self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Consciousness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4712570"/>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Motivation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Self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Consciousness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3669821"/>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Professionalism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Self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Conduct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0267994"/>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Pressure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Self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Conduct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0403326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Commitment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Group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Connectedness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200097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Conflict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Group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Connectedness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243517"/>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Integrity, Trust &amp; Honesty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Group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Interaction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1978195"/>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Communication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Group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Interaction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3976609"/>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Leadership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Community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Representation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7605115"/>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Loyalty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Community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Representation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0061504"/>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Cooperation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Community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Cooperation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36153060"/>
                  </a:ext>
                </a:extLst>
              </a:tr>
              <a:tr h="190500">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Synergism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Community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Cooperation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7450429"/>
                  </a:ext>
                </a:extLst>
              </a:tr>
            </a:tbl>
          </a:graphicData>
        </a:graphic>
      </p:graphicFrame>
      <p:sp>
        <p:nvSpPr>
          <p:cNvPr id="6" name="Right Arrow 5">
            <a:extLst>
              <a:ext uri="{FF2B5EF4-FFF2-40B4-BE49-F238E27FC236}">
                <a16:creationId xmlns:a16="http://schemas.microsoft.com/office/drawing/2014/main" id="{81E2836D-CD51-955E-3EA3-5DF72F06C63F}"/>
              </a:ext>
            </a:extLst>
          </p:cNvPr>
          <p:cNvSpPr/>
          <p:nvPr/>
        </p:nvSpPr>
        <p:spPr>
          <a:xfrm>
            <a:off x="7096940" y="5362851"/>
            <a:ext cx="675821" cy="348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88C68A7-43D5-F009-2577-4A1416E9634A}"/>
              </a:ext>
            </a:extLst>
          </p:cNvPr>
          <p:cNvSpPr/>
          <p:nvPr/>
        </p:nvSpPr>
        <p:spPr>
          <a:xfrm rot="20007733" flipV="1">
            <a:off x="2814532" y="2547456"/>
            <a:ext cx="675821" cy="40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09E6CC2C-32D4-C942-0CDF-6C12E9ABF5CE}"/>
              </a:ext>
            </a:extLst>
          </p:cNvPr>
          <p:cNvPicPr>
            <a:picLocks noChangeAspect="1"/>
          </p:cNvPicPr>
          <p:nvPr/>
        </p:nvPicPr>
        <p:blipFill>
          <a:blip r:embed="rId3"/>
          <a:stretch>
            <a:fillRect/>
          </a:stretch>
        </p:blipFill>
        <p:spPr>
          <a:xfrm>
            <a:off x="5099154" y="1320978"/>
            <a:ext cx="3995573" cy="1850671"/>
          </a:xfrm>
          <a:prstGeom prst="rect">
            <a:avLst/>
          </a:prstGeom>
        </p:spPr>
      </p:pic>
    </p:spTree>
    <p:extLst>
      <p:ext uri="{BB962C8B-B14F-4D97-AF65-F5344CB8AC3E}">
        <p14:creationId xmlns:p14="http://schemas.microsoft.com/office/powerpoint/2010/main" val="262655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5162-C878-079F-FA65-600BF191F663}"/>
              </a:ext>
            </a:extLst>
          </p:cNvPr>
          <p:cNvSpPr>
            <a:spLocks noGrp="1"/>
          </p:cNvSpPr>
          <p:nvPr>
            <p:ph type="title"/>
          </p:nvPr>
        </p:nvSpPr>
        <p:spPr/>
        <p:txBody>
          <a:bodyPr/>
          <a:lstStyle/>
          <a:p>
            <a:r>
              <a:rPr lang="en-US" dirty="0"/>
              <a:t>Leadership</a:t>
            </a:r>
          </a:p>
        </p:txBody>
      </p:sp>
      <p:sp>
        <p:nvSpPr>
          <p:cNvPr id="3" name="Content Placeholder 2">
            <a:extLst>
              <a:ext uri="{FF2B5EF4-FFF2-40B4-BE49-F238E27FC236}">
                <a16:creationId xmlns:a16="http://schemas.microsoft.com/office/drawing/2014/main" id="{B57CC22C-4105-9C4F-554C-5EB350ED6583}"/>
              </a:ext>
            </a:extLst>
          </p:cNvPr>
          <p:cNvSpPr>
            <a:spLocks noGrp="1"/>
          </p:cNvSpPr>
          <p:nvPr>
            <p:ph idx="1"/>
          </p:nvPr>
        </p:nvSpPr>
        <p:spPr/>
        <p:txBody>
          <a:bodyPr/>
          <a:lstStyle/>
          <a:p>
            <a:r>
              <a:rPr lang="en-US" dirty="0"/>
              <a:t>Do you remember X and Y Theory?</a:t>
            </a:r>
          </a:p>
          <a:p>
            <a:r>
              <a:rPr lang="en-US" dirty="0"/>
              <a:t>What is a Manager?</a:t>
            </a:r>
          </a:p>
          <a:p>
            <a:r>
              <a:rPr lang="en-US" dirty="0"/>
              <a:t>What is a Leader?</a:t>
            </a:r>
          </a:p>
          <a:p>
            <a:r>
              <a:rPr lang="en-US" dirty="0"/>
              <a:t>What characteristics, soft skills, </a:t>
            </a:r>
            <a:r>
              <a:rPr lang="en-US" dirty="0" err="1"/>
              <a:t>etc</a:t>
            </a:r>
            <a:r>
              <a:rPr lang="en-US" dirty="0"/>
              <a:t> does a </a:t>
            </a:r>
            <a:r>
              <a:rPr lang="en-US"/>
              <a:t>leader practice?</a:t>
            </a:r>
            <a:endParaRPr lang="en-US" dirty="0"/>
          </a:p>
        </p:txBody>
      </p:sp>
    </p:spTree>
    <p:extLst>
      <p:ext uri="{BB962C8B-B14F-4D97-AF65-F5344CB8AC3E}">
        <p14:creationId xmlns:p14="http://schemas.microsoft.com/office/powerpoint/2010/main" val="77702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6073-F998-4DAE-B1BB-0D41435CBD84}"/>
              </a:ext>
            </a:extLst>
          </p:cNvPr>
          <p:cNvSpPr>
            <a:spLocks noGrp="1"/>
          </p:cNvSpPr>
          <p:nvPr>
            <p:ph type="title"/>
          </p:nvPr>
        </p:nvSpPr>
        <p:spPr/>
        <p:txBody>
          <a:bodyPr/>
          <a:lstStyle/>
          <a:p>
            <a:r>
              <a:rPr lang="en-US" dirty="0"/>
              <a:t>Leadership the Lord’s Way</a:t>
            </a:r>
          </a:p>
        </p:txBody>
      </p:sp>
      <p:sp>
        <p:nvSpPr>
          <p:cNvPr id="3" name="Content Placeholder 2">
            <a:extLst>
              <a:ext uri="{FF2B5EF4-FFF2-40B4-BE49-F238E27FC236}">
                <a16:creationId xmlns:a16="http://schemas.microsoft.com/office/drawing/2014/main" id="{47DC2469-D43F-4CE4-9BB8-76A350A67725}"/>
              </a:ext>
            </a:extLst>
          </p:cNvPr>
          <p:cNvSpPr>
            <a:spLocks noGrp="1"/>
          </p:cNvSpPr>
          <p:nvPr>
            <p:ph sz="half" idx="1"/>
          </p:nvPr>
        </p:nvSpPr>
        <p:spPr/>
        <p:txBody>
          <a:bodyPr/>
          <a:lstStyle/>
          <a:p>
            <a:r>
              <a:rPr lang="en-US" dirty="0"/>
              <a:t>Read 5 minutes</a:t>
            </a:r>
          </a:p>
          <a:p>
            <a:endParaRPr lang="en-US" dirty="0"/>
          </a:p>
          <a:p>
            <a:r>
              <a:rPr lang="en-US" dirty="0"/>
              <a:t>What is leadership?</a:t>
            </a:r>
          </a:p>
          <a:p>
            <a:r>
              <a:rPr lang="en-US" dirty="0"/>
              <a:t>What are the qualities of leadership?</a:t>
            </a:r>
          </a:p>
          <a:p>
            <a:r>
              <a:rPr lang="en-US" dirty="0"/>
              <a:t>Why do we have callings?</a:t>
            </a:r>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86874B3B-03AB-4E31-B9DC-E6D271F75AFF}"/>
              </a:ext>
            </a:extLst>
          </p:cNvPr>
          <p:cNvSpPr>
            <a:spLocks noGrp="1"/>
          </p:cNvSpPr>
          <p:nvPr>
            <p:ph sz="half" idx="2"/>
          </p:nvPr>
        </p:nvSpPr>
        <p:spPr/>
        <p:txBody>
          <a:bodyPr/>
          <a:lstStyle/>
          <a:p>
            <a:r>
              <a:rPr lang="en-US" dirty="0"/>
              <a:t>Leadership does not require a calling</a:t>
            </a:r>
          </a:p>
          <a:p>
            <a:r>
              <a:rPr lang="en-US" dirty="0"/>
              <a:t>Leadership is not telling people what to do</a:t>
            </a:r>
          </a:p>
          <a:p>
            <a:endParaRPr lang="en-US" dirty="0"/>
          </a:p>
          <a:p>
            <a:r>
              <a:rPr lang="en-US" dirty="0"/>
              <a:t>Exert and Uplift</a:t>
            </a:r>
          </a:p>
          <a:p>
            <a:r>
              <a:rPr lang="en-US" dirty="0"/>
              <a:t>Leading the way</a:t>
            </a:r>
          </a:p>
        </p:txBody>
      </p:sp>
    </p:spTree>
    <p:extLst>
      <p:ext uri="{BB962C8B-B14F-4D97-AF65-F5344CB8AC3E}">
        <p14:creationId xmlns:p14="http://schemas.microsoft.com/office/powerpoint/2010/main" val="337837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CB96-AA2B-435C-A295-4FA65DD2C4B1}"/>
              </a:ext>
            </a:extLst>
          </p:cNvPr>
          <p:cNvSpPr>
            <a:spLocks noGrp="1"/>
          </p:cNvSpPr>
          <p:nvPr>
            <p:ph type="title"/>
          </p:nvPr>
        </p:nvSpPr>
        <p:spPr/>
        <p:txBody>
          <a:bodyPr/>
          <a:lstStyle/>
          <a:p>
            <a:r>
              <a:rPr lang="en-US" sz="3200" dirty="0"/>
              <a:t>The Four Points of Practical Leadership</a:t>
            </a:r>
            <a:br>
              <a:rPr lang="en-US" dirty="0"/>
            </a:br>
            <a:r>
              <a:rPr lang="en-US" dirty="0"/>
              <a:t>Empowering Other</a:t>
            </a:r>
          </a:p>
        </p:txBody>
      </p:sp>
      <p:graphicFrame>
        <p:nvGraphicFramePr>
          <p:cNvPr id="6" name="Content Placeholder 2">
            <a:extLst>
              <a:ext uri="{FF2B5EF4-FFF2-40B4-BE49-F238E27FC236}">
                <a16:creationId xmlns:a16="http://schemas.microsoft.com/office/drawing/2014/main" id="{845BF085-951C-49F0-B555-D1FAD1A1093A}"/>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F8FEE6CE-A845-427F-962C-6122C0DCEA55}"/>
              </a:ext>
            </a:extLst>
          </p:cNvPr>
          <p:cNvSpPr>
            <a:spLocks noGrp="1"/>
          </p:cNvSpPr>
          <p:nvPr>
            <p:ph sz="half" idx="2"/>
          </p:nvPr>
        </p:nvSpPr>
        <p:spPr/>
        <p:txBody>
          <a:bodyPr/>
          <a:lstStyle/>
          <a:p>
            <a:r>
              <a:rPr lang="en-US" dirty="0"/>
              <a:t>Tools:</a:t>
            </a:r>
          </a:p>
          <a:p>
            <a:pPr lvl="1"/>
            <a:r>
              <a:rPr lang="en-US" dirty="0"/>
              <a:t>Information</a:t>
            </a:r>
          </a:p>
          <a:p>
            <a:pPr lvl="1"/>
            <a:r>
              <a:rPr lang="en-US" dirty="0"/>
              <a:t>Resources</a:t>
            </a:r>
          </a:p>
          <a:p>
            <a:pPr lvl="1"/>
            <a:r>
              <a:rPr lang="en-US" dirty="0"/>
              <a:t>Support</a:t>
            </a:r>
          </a:p>
          <a:p>
            <a:pPr lvl="1"/>
            <a:r>
              <a:rPr lang="en-US" dirty="0"/>
              <a:t>Connect to Outcomes</a:t>
            </a:r>
          </a:p>
          <a:p>
            <a:pPr lvl="1"/>
            <a:r>
              <a:rPr lang="en-US" dirty="0"/>
              <a:t>Positive Emotions</a:t>
            </a:r>
          </a:p>
        </p:txBody>
      </p:sp>
    </p:spTree>
    <p:extLst>
      <p:ext uri="{BB962C8B-B14F-4D97-AF65-F5344CB8AC3E}">
        <p14:creationId xmlns:p14="http://schemas.microsoft.com/office/powerpoint/2010/main" val="1677977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81517-8253-43CA-9EC9-2192B45D7180}"/>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Leadership with a Small “L”</a:t>
            </a:r>
          </a:p>
        </p:txBody>
      </p:sp>
      <p:sp>
        <p:nvSpPr>
          <p:cNvPr id="3" name="Content Placeholder 2">
            <a:extLst>
              <a:ext uri="{FF2B5EF4-FFF2-40B4-BE49-F238E27FC236}">
                <a16:creationId xmlns:a16="http://schemas.microsoft.com/office/drawing/2014/main" id="{3E7DEDD0-6CDD-4CF4-8037-CABE351F13AA}"/>
              </a:ext>
            </a:extLst>
          </p:cNvPr>
          <p:cNvSpPr>
            <a:spLocks noGrp="1"/>
          </p:cNvSpPr>
          <p:nvPr>
            <p:ph sz="half" idx="1"/>
          </p:nvPr>
        </p:nvSpPr>
        <p:spPr>
          <a:xfrm>
            <a:off x="4380855" y="1412489"/>
            <a:ext cx="3427283" cy="4363844"/>
          </a:xfrm>
        </p:spPr>
        <p:txBody>
          <a:bodyPr>
            <a:normAutofit/>
          </a:bodyPr>
          <a:lstStyle/>
          <a:p>
            <a:r>
              <a:rPr lang="en-US" sz="2000" b="0" i="0" u="none" strike="noStrike" baseline="0" dirty="0">
                <a:latin typeface="Times New Roman" panose="02020603050405020304" pitchFamily="18" charset="0"/>
              </a:rPr>
              <a:t>It is leadership with a small “L”—the kind of leadership that builds and lifts and inspires through kindness and love and unselfish devotion to the Lord and His work.</a:t>
            </a:r>
            <a:endParaRPr lang="en-US" sz="20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CD74AB-A699-42B3-A75B-FE126B1C2AFC}"/>
              </a:ext>
            </a:extLst>
          </p:cNvPr>
          <p:cNvSpPr>
            <a:spLocks noGrp="1"/>
          </p:cNvSpPr>
          <p:nvPr>
            <p:ph sz="half" idx="2"/>
          </p:nvPr>
        </p:nvSpPr>
        <p:spPr>
          <a:xfrm>
            <a:off x="8451604" y="1412489"/>
            <a:ext cx="3197701" cy="4363844"/>
          </a:xfrm>
        </p:spPr>
        <p:txBody>
          <a:bodyPr>
            <a:normAutofit/>
          </a:bodyPr>
          <a:lstStyle/>
          <a:p>
            <a:r>
              <a:rPr lang="en-US" sz="2000" b="0" i="0" u="none" strike="noStrike" baseline="0">
                <a:latin typeface="Times New Roman" panose="02020603050405020304" pitchFamily="18" charset="0"/>
              </a:rPr>
              <a:t>Principle #1: Lead by Example</a:t>
            </a:r>
          </a:p>
          <a:p>
            <a:r>
              <a:rPr lang="en-US" sz="2000" b="0" i="0" u="none" strike="noStrike" baseline="0">
                <a:latin typeface="Times New Roman" panose="02020603050405020304" pitchFamily="18" charset="0"/>
              </a:rPr>
              <a:t>Principle #2: Lead with Vision</a:t>
            </a:r>
            <a:endParaRPr lang="en-US" sz="2000">
              <a:latin typeface="Times New Roman" panose="02020603050405020304" pitchFamily="18" charset="0"/>
            </a:endParaRPr>
          </a:p>
          <a:p>
            <a:r>
              <a:rPr lang="en-US" sz="2000" b="0" i="0" u="none" strike="noStrike" baseline="0">
                <a:latin typeface="Times New Roman" panose="02020603050405020304" pitchFamily="18" charset="0"/>
              </a:rPr>
              <a:t>Principle #3: Lead with Love</a:t>
            </a:r>
            <a:endParaRPr lang="en-US" sz="2000"/>
          </a:p>
        </p:txBody>
      </p:sp>
    </p:spTree>
    <p:extLst>
      <p:ext uri="{BB962C8B-B14F-4D97-AF65-F5344CB8AC3E}">
        <p14:creationId xmlns:p14="http://schemas.microsoft.com/office/powerpoint/2010/main" val="105826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B2761-B4D5-4F73-84C5-082D667CF8A2}"/>
              </a:ext>
            </a:extLst>
          </p:cNvPr>
          <p:cNvSpPr>
            <a:spLocks noGrp="1"/>
          </p:cNvSpPr>
          <p:nvPr>
            <p:ph type="title"/>
          </p:nvPr>
        </p:nvSpPr>
        <p:spPr>
          <a:xfrm>
            <a:off x="992206" y="1608667"/>
            <a:ext cx="2823275" cy="4501127"/>
          </a:xfrm>
        </p:spPr>
        <p:txBody>
          <a:bodyPr anchor="t">
            <a:normAutofit/>
          </a:bodyPr>
          <a:lstStyle/>
          <a:p>
            <a:pPr algn="r"/>
            <a:r>
              <a:rPr lang="en-US" sz="2700" b="1" i="0" u="none" strike="noStrike" baseline="0" dirty="0">
                <a:solidFill>
                  <a:srgbClr val="FFFFFF"/>
                </a:solidFill>
                <a:latin typeface="Georgia" panose="02040502050405020303" pitchFamily="18" charset="0"/>
              </a:rPr>
              <a:t>Two Fast Ways To Show Your Company That You Have Great Leadership Skills (Even If You Don’t Have A Leadership Title)</a:t>
            </a:r>
            <a:endParaRPr lang="en-US" sz="2700" dirty="0">
              <a:solidFill>
                <a:srgbClr val="FFFFFF"/>
              </a:solidFill>
            </a:endParaRPr>
          </a:p>
        </p:txBody>
      </p:sp>
      <p:sp>
        <p:nvSpPr>
          <p:cNvPr id="3" name="Content Placeholder 2">
            <a:extLst>
              <a:ext uri="{FF2B5EF4-FFF2-40B4-BE49-F238E27FC236}">
                <a16:creationId xmlns:a16="http://schemas.microsoft.com/office/drawing/2014/main" id="{394CAE63-8127-4C6A-8AEB-F5A454EE494C}"/>
              </a:ext>
            </a:extLst>
          </p:cNvPr>
          <p:cNvSpPr>
            <a:spLocks noGrp="1"/>
          </p:cNvSpPr>
          <p:nvPr>
            <p:ph sz="half" idx="1"/>
          </p:nvPr>
        </p:nvSpPr>
        <p:spPr>
          <a:xfrm>
            <a:off x="4547698" y="1608667"/>
            <a:ext cx="3421958" cy="4501127"/>
          </a:xfrm>
        </p:spPr>
        <p:txBody>
          <a:bodyPr>
            <a:normAutofit/>
          </a:bodyPr>
          <a:lstStyle/>
          <a:p>
            <a:r>
              <a:rPr lang="en-US" sz="1600" b="0" i="0" u="none" strike="noStrike" baseline="0" dirty="0">
                <a:latin typeface="Georgia" panose="02040502050405020303" pitchFamily="18" charset="0"/>
              </a:rPr>
              <a:t>not enough alignment between leaders' visions and the organization's vision</a:t>
            </a:r>
          </a:p>
          <a:p>
            <a:pPr lvl="1"/>
            <a:r>
              <a:rPr lang="en-US" sz="1600" b="1" i="0" u="none" strike="noStrike" baseline="0" dirty="0">
                <a:latin typeface="Georgia" panose="02040502050405020303" pitchFamily="18" charset="0"/>
              </a:rPr>
              <a:t>"is what we're planning consistent with where the company's trying to go right now?“</a:t>
            </a:r>
          </a:p>
          <a:p>
            <a:r>
              <a:rPr lang="en-US" sz="1600" b="1" i="0" u="none" strike="noStrike" baseline="0" dirty="0">
                <a:latin typeface="Georgia" panose="02040502050405020303" pitchFamily="18" charset="0"/>
              </a:rPr>
              <a:t>when employees feel like their suggestions are being received, they're a lot more motivated</a:t>
            </a:r>
          </a:p>
          <a:p>
            <a:pPr lvl="1"/>
            <a:r>
              <a:rPr lang="en-US" sz="1600" b="0" i="0" u="none" strike="noStrike" baseline="0" dirty="0">
                <a:latin typeface="Georgia" panose="02040502050405020303" pitchFamily="18" charset="0"/>
              </a:rPr>
              <a:t>"I was talking to Sally the other day, and she had a great idea for how we could process more orders… Sally, I don't want to put you on the spot, but would you be willing to share your idea?"</a:t>
            </a:r>
            <a:endParaRPr lang="en-US" sz="1600" dirty="0"/>
          </a:p>
        </p:txBody>
      </p:sp>
      <p:sp>
        <p:nvSpPr>
          <p:cNvPr id="4" name="Content Placeholder 3">
            <a:extLst>
              <a:ext uri="{FF2B5EF4-FFF2-40B4-BE49-F238E27FC236}">
                <a16:creationId xmlns:a16="http://schemas.microsoft.com/office/drawing/2014/main" id="{749CEDB9-8262-429A-BA93-57EF5183562C}"/>
              </a:ext>
            </a:extLst>
          </p:cNvPr>
          <p:cNvSpPr>
            <a:spLocks noGrp="1"/>
          </p:cNvSpPr>
          <p:nvPr>
            <p:ph sz="half" idx="2"/>
          </p:nvPr>
        </p:nvSpPr>
        <p:spPr>
          <a:xfrm>
            <a:off x="8289696" y="1608667"/>
            <a:ext cx="3421957" cy="4501127"/>
          </a:xfrm>
        </p:spPr>
        <p:txBody>
          <a:bodyPr>
            <a:normAutofit/>
          </a:bodyPr>
          <a:lstStyle/>
          <a:p>
            <a:r>
              <a:rPr lang="en-US" sz="2000"/>
              <a:t>Not herding – no vision/alignment</a:t>
            </a:r>
          </a:p>
          <a:p>
            <a:r>
              <a:rPr lang="en-US" sz="2000"/>
              <a:t>Not recognized – no motivation</a:t>
            </a:r>
          </a:p>
        </p:txBody>
      </p:sp>
    </p:spTree>
    <p:extLst>
      <p:ext uri="{BB962C8B-B14F-4D97-AF65-F5344CB8AC3E}">
        <p14:creationId xmlns:p14="http://schemas.microsoft.com/office/powerpoint/2010/main" val="397449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AE1F4-3EB2-440E-BB61-F7F703318EE4}"/>
              </a:ext>
            </a:extLst>
          </p:cNvPr>
          <p:cNvSpPr>
            <a:spLocks noGrp="1"/>
          </p:cNvSpPr>
          <p:nvPr>
            <p:ph type="title"/>
          </p:nvPr>
        </p:nvSpPr>
        <p:spPr>
          <a:xfrm>
            <a:off x="764949" y="3499076"/>
            <a:ext cx="6053558" cy="2424774"/>
          </a:xfrm>
        </p:spPr>
        <p:txBody>
          <a:bodyPr>
            <a:normAutofit/>
          </a:bodyPr>
          <a:lstStyle/>
          <a:p>
            <a:r>
              <a:rPr lang="en-US">
                <a:solidFill>
                  <a:srgbClr val="FFFFFF"/>
                </a:solidFill>
              </a:rPr>
              <a:t>Lollop-pop Experiences</a:t>
            </a:r>
          </a:p>
        </p:txBody>
      </p:sp>
      <p:sp>
        <p:nvSpPr>
          <p:cNvPr id="2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78E5AD-6264-452A-BA5B-99E4A2CEB8D8}"/>
              </a:ext>
            </a:extLst>
          </p:cNvPr>
          <p:cNvSpPr>
            <a:spLocks noGrp="1"/>
          </p:cNvSpPr>
          <p:nvPr>
            <p:ph sz="half" idx="1"/>
          </p:nvPr>
        </p:nvSpPr>
        <p:spPr>
          <a:xfrm>
            <a:off x="4215161" y="356187"/>
            <a:ext cx="2878409" cy="1792281"/>
          </a:xfrm>
        </p:spPr>
        <p:txBody>
          <a:bodyPr anchor="ctr">
            <a:normAutofit/>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Everyday Leadership </a:t>
            </a:r>
            <a:r>
              <a:rPr lang="en-US" sz="2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https://www.ted.com/talks/drew_dudley_everyday_leadership?language=en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3">
            <a:extLst>
              <a:ext uri="{FF2B5EF4-FFF2-40B4-BE49-F238E27FC236}">
                <a16:creationId xmlns:a16="http://schemas.microsoft.com/office/drawing/2014/main" id="{0B906987-5AE9-44F5-88D5-E76AA8EB611E}"/>
              </a:ext>
            </a:extLst>
          </p:cNvPr>
          <p:cNvSpPr>
            <a:spLocks noGrp="1"/>
          </p:cNvSpPr>
          <p:nvPr>
            <p:ph sz="half" idx="2"/>
          </p:nvPr>
        </p:nvSpPr>
        <p:spPr>
          <a:xfrm>
            <a:off x="8386139" y="3143438"/>
            <a:ext cx="3474621" cy="2780412"/>
          </a:xfrm>
        </p:spPr>
        <p:txBody>
          <a:bodyPr anchor="ctr">
            <a:normAutofit/>
          </a:bodyPr>
          <a:lstStyle/>
          <a:p>
            <a:r>
              <a:rPr lang="en-US" sz="2000" dirty="0"/>
              <a:t>Taking credit and feeling good about</a:t>
            </a:r>
          </a:p>
          <a:p>
            <a:r>
              <a:rPr lang="en-US" sz="2000" dirty="0"/>
              <a:t>We can expect</a:t>
            </a:r>
          </a:p>
          <a:p>
            <a:r>
              <a:rPr lang="en-US" sz="2000" dirty="0"/>
              <a:t>Don’t make leadership bigger than yourself. </a:t>
            </a:r>
          </a:p>
          <a:p>
            <a:r>
              <a:rPr lang="en-US" sz="2000" dirty="0"/>
              <a:t>Change the capability, agent for change</a:t>
            </a:r>
          </a:p>
        </p:txBody>
      </p:sp>
    </p:spTree>
    <p:extLst>
      <p:ext uri="{BB962C8B-B14F-4D97-AF65-F5344CB8AC3E}">
        <p14:creationId xmlns:p14="http://schemas.microsoft.com/office/powerpoint/2010/main" val="365720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E1F4-3EB2-440E-BB61-F7F703318EE4}"/>
              </a:ext>
            </a:extLst>
          </p:cNvPr>
          <p:cNvSpPr>
            <a:spLocks noGrp="1"/>
          </p:cNvSpPr>
          <p:nvPr>
            <p:ph type="title"/>
          </p:nvPr>
        </p:nvSpPr>
        <p:spPr>
          <a:xfrm>
            <a:off x="764949" y="3499076"/>
            <a:ext cx="6053558" cy="2424774"/>
          </a:xfrm>
        </p:spPr>
        <p:txBody>
          <a:bodyPr>
            <a:normAutofit/>
          </a:bodyPr>
          <a:lstStyle/>
          <a:p>
            <a:r>
              <a:rPr lang="en-US">
                <a:solidFill>
                  <a:srgbClr val="FFFFFF"/>
                </a:solidFill>
              </a:rPr>
              <a:t>Lollop-pop Experiences</a:t>
            </a:r>
          </a:p>
        </p:txBody>
      </p:sp>
      <p:sp>
        <p:nvSpPr>
          <p:cNvPr id="3" name="Content Placeholder 2">
            <a:extLst>
              <a:ext uri="{FF2B5EF4-FFF2-40B4-BE49-F238E27FC236}">
                <a16:creationId xmlns:a16="http://schemas.microsoft.com/office/drawing/2014/main" id="{0E78E5AD-6264-452A-BA5B-99E4A2CEB8D8}"/>
              </a:ext>
            </a:extLst>
          </p:cNvPr>
          <p:cNvSpPr>
            <a:spLocks noGrp="1"/>
          </p:cNvSpPr>
          <p:nvPr>
            <p:ph sz="half" idx="1"/>
          </p:nvPr>
        </p:nvSpPr>
        <p:spPr>
          <a:xfrm>
            <a:off x="4215161" y="356187"/>
            <a:ext cx="2878409" cy="1792281"/>
          </a:xfrm>
        </p:spPr>
        <p:txBody>
          <a:bodyPr anchor="ctr">
            <a:normAutofit/>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Everyday Leadership </a:t>
            </a:r>
            <a:r>
              <a:rPr lang="en-US" sz="2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https://www.ted.com/talks/drew_dudley_everyday_leadership?language=en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Content Placeholder 3">
            <a:extLst>
              <a:ext uri="{FF2B5EF4-FFF2-40B4-BE49-F238E27FC236}">
                <a16:creationId xmlns:a16="http://schemas.microsoft.com/office/drawing/2014/main" id="{0B906987-5AE9-44F5-88D5-E76AA8EB611E}"/>
              </a:ext>
            </a:extLst>
          </p:cNvPr>
          <p:cNvSpPr>
            <a:spLocks noGrp="1"/>
          </p:cNvSpPr>
          <p:nvPr>
            <p:ph sz="half" idx="2"/>
          </p:nvPr>
        </p:nvSpPr>
        <p:spPr>
          <a:xfrm>
            <a:off x="8386139" y="3143438"/>
            <a:ext cx="3474621" cy="2780412"/>
          </a:xfrm>
        </p:spPr>
        <p:txBody>
          <a:bodyPr anchor="ctr">
            <a:normAutofit/>
          </a:bodyPr>
          <a:lstStyle/>
          <a:p>
            <a:r>
              <a:rPr lang="en-US" sz="2000" dirty="0"/>
              <a:t>What is a leader?</a:t>
            </a:r>
          </a:p>
          <a:p>
            <a:r>
              <a:rPr lang="en-US" sz="2000" dirty="0"/>
              <a:t>How do I become a leader?</a:t>
            </a:r>
          </a:p>
        </p:txBody>
      </p:sp>
    </p:spTree>
    <p:extLst>
      <p:ext uri="{BB962C8B-B14F-4D97-AF65-F5344CB8AC3E}">
        <p14:creationId xmlns:p14="http://schemas.microsoft.com/office/powerpoint/2010/main" val="42342718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TotalTime>
  <Words>759</Words>
  <Application>Microsoft Macintosh PowerPoint</Application>
  <PresentationFormat>Widescreen</PresentationFormat>
  <Paragraphs>142</Paragraphs>
  <Slides>15</Slides>
  <Notes>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Georgia</vt:lpstr>
      <vt:lpstr>Times New Roman</vt:lpstr>
      <vt:lpstr>Office Theme</vt:lpstr>
      <vt:lpstr>CSE 170 Technical Teamwork Leadership</vt:lpstr>
      <vt:lpstr>Commitment, Estimation, Stewardship</vt:lpstr>
      <vt:lpstr>Leadership</vt:lpstr>
      <vt:lpstr>Leadership the Lord’s Way</vt:lpstr>
      <vt:lpstr>The Four Points of Practical Leadership Empowering Other</vt:lpstr>
      <vt:lpstr>Leadership with a Small “L”</vt:lpstr>
      <vt:lpstr>Two Fast Ways To Show Your Company That You Have Great Leadership Skills (Even If You Don’t Have A Leadership Title)</vt:lpstr>
      <vt:lpstr>Lollop-pop Experiences</vt:lpstr>
      <vt:lpstr>Lollop-pop Experiences</vt:lpstr>
      <vt:lpstr>PowerPoint Presentation</vt:lpstr>
      <vt:lpstr>PowerPoint Presentation</vt:lpstr>
      <vt:lpstr>Faye Navarro (Part A)</vt:lpstr>
      <vt:lpstr>Faye Navarro (Part A)</vt:lpstr>
      <vt:lpstr>Parting Questions</vt:lpstr>
      <vt:lpstr>Leadership and Star Trek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2020-09-29T18:59:47Z</dcterms:created>
  <dcterms:modified xsi:type="dcterms:W3CDTF">2022-06-27T16:20:00Z</dcterms:modified>
</cp:coreProperties>
</file>